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 showSpecialPlsOnTitleSld="0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14" roundtripDataSignature="AMtx7mgtpdKJX3QVudkNdOQEhraVP7KPF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4" Type="http://customschemas.google.com/relationships/presentationmetadata" Target="meta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GB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0" name="Google Shape;150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1" name="Google Shape;151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8" name="Google Shape;158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9" name="Google Shape;159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cbfb0da324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5" name="Google Shape;165;g2cbfb0da324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Font typeface="Meiryo"/>
              <a:buNone/>
            </a:pPr>
            <a:r>
              <a:rPr lang="en-GB" sz="1411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We aim to build simulation algorithms of Swarm Robotics by leveraging ground robots and drones in an Agent-Based Model to improve yield optimization. </a:t>
            </a:r>
            <a:endParaRPr sz="1411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11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11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The algorithms will focus on:</a:t>
            </a:r>
            <a:endParaRPr sz="1411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8205" lvl="0" marL="45720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11"/>
              <a:buFont typeface="Arial"/>
              <a:buChar char="-"/>
            </a:pPr>
            <a:r>
              <a:rPr lang="en-GB" sz="1411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efficiency and effectiveness in communication between the drones and ground robots</a:t>
            </a:r>
            <a:endParaRPr sz="1411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8205" lvl="0" marL="45720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11"/>
              <a:buFont typeface="Arial"/>
              <a:buChar char="-"/>
            </a:pPr>
            <a:r>
              <a:rPr lang="en-GB" sz="1411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path planning, optimization, and coordination</a:t>
            </a:r>
            <a:endParaRPr sz="1411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8205" lvl="0" marL="45720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11"/>
              <a:buFont typeface="Arial"/>
              <a:buChar char="-"/>
            </a:pPr>
            <a:r>
              <a:rPr lang="en-GB" sz="1411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weed detection </a:t>
            </a:r>
            <a:r>
              <a:rPr b="1" lang="en-GB" sz="1411">
                <a:solidFill>
                  <a:srgbClr val="38761D"/>
                </a:solidFill>
                <a:latin typeface="Arial"/>
                <a:ea typeface="Arial"/>
                <a:cs typeface="Arial"/>
                <a:sym typeface="Arial"/>
              </a:rPr>
              <a:t>and correction</a:t>
            </a:r>
            <a:endParaRPr b="1" sz="1411">
              <a:solidFill>
                <a:srgbClr val="38761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t/>
            </a:r>
            <a:endParaRPr sz="1411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en-GB" sz="1411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The project will explore scenarios with ground-only swarm robots and a combination of ground and aerial vehicles, using the </a:t>
            </a:r>
            <a:r>
              <a:rPr b="1" lang="en-GB" sz="1411">
                <a:solidFill>
                  <a:srgbClr val="38761D"/>
                </a:solidFill>
                <a:latin typeface="Arial"/>
                <a:ea typeface="Arial"/>
                <a:cs typeface="Arial"/>
                <a:sym typeface="Arial"/>
              </a:rPr>
              <a:t>Netlogo </a:t>
            </a:r>
            <a:r>
              <a:rPr lang="en-GB" sz="1411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for agent-based modeling (ABM).</a:t>
            </a:r>
            <a:endParaRPr sz="1411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t/>
            </a:r>
            <a:endParaRPr sz="1711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en-GB" sz="1411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Note on Changes: </a:t>
            </a:r>
            <a:endParaRPr sz="1411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8205" lvl="0" marL="457200" rtl="0" algn="l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11"/>
              <a:buFont typeface="Arial"/>
              <a:buAutoNum type="alphaLcPeriod"/>
            </a:pPr>
            <a:r>
              <a:rPr lang="en-GB" sz="1411">
                <a:solidFill>
                  <a:srgbClr val="B45F06"/>
                </a:solidFill>
                <a:latin typeface="Arial"/>
                <a:ea typeface="Arial"/>
                <a:cs typeface="Arial"/>
                <a:sym typeface="Arial"/>
              </a:rPr>
              <a:t>Initially we had planned Weed Detection/ Plant disease identification, however, in the simulation we have added Weed Correction mechanism which removes weed in the simulation.</a:t>
            </a:r>
            <a:endParaRPr sz="1411">
              <a:solidFill>
                <a:srgbClr val="B45F0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8205" lvl="0" marL="457200" rtl="0" algn="l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11"/>
              <a:buFont typeface="Arial"/>
              <a:buAutoNum type="alphaLcPeriod"/>
            </a:pPr>
            <a:r>
              <a:rPr lang="en-GB" sz="1411">
                <a:solidFill>
                  <a:srgbClr val="B45F06"/>
                </a:solidFill>
                <a:latin typeface="Arial"/>
                <a:ea typeface="Arial"/>
                <a:cs typeface="Arial"/>
                <a:sym typeface="Arial"/>
              </a:rPr>
              <a:t>We also used Netlogo instead of Python MESA as we had difficulty in navigating through the coding and visualization with Python MESA</a:t>
            </a:r>
            <a:endParaRPr sz="900"/>
          </a:p>
        </p:txBody>
      </p:sp>
      <p:sp>
        <p:nvSpPr>
          <p:cNvPr id="166" name="Google Shape;166;g2cbfb0da324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2cbfb0da324_0_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2" name="Google Shape;172;g2cbfb0da324_0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b="1" lang="en-GB">
                <a:latin typeface="Arial"/>
                <a:ea typeface="Arial"/>
                <a:cs typeface="Arial"/>
                <a:sym typeface="Arial"/>
              </a:rPr>
              <a:t>Target Goal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200"/>
              <a:buChar char="-"/>
            </a:pPr>
            <a:r>
              <a:rPr lang="en-GB">
                <a:solidFill>
                  <a:srgbClr val="38761D"/>
                </a:solidFill>
                <a:latin typeface="Arial"/>
                <a:ea typeface="Arial"/>
                <a:cs typeface="Arial"/>
                <a:sym typeface="Arial"/>
              </a:rPr>
              <a:t>Explore coordination in the ground robots and drones for successful weed detection on datasets of soybean plants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200"/>
              <a:buChar char="-"/>
            </a:pPr>
            <a:r>
              <a:rPr lang="en-GB">
                <a:solidFill>
                  <a:srgbClr val="38761D"/>
                </a:solidFill>
                <a:latin typeface="Arial"/>
                <a:ea typeface="Arial"/>
                <a:cs typeface="Arial"/>
                <a:sym typeface="Arial"/>
              </a:rPr>
              <a:t>Successfully simulate communication and basic path planning for ground swarm robots to explore Particle Swarm Optimization (PSO) algorithm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200"/>
              <a:buChar char="-"/>
            </a:pPr>
            <a:r>
              <a:rPr lang="en-GB">
                <a:solidFill>
                  <a:srgbClr val="38761D"/>
                </a:solidFill>
                <a:latin typeface="Arial"/>
                <a:ea typeface="Arial"/>
                <a:cs typeface="Arial"/>
                <a:sym typeface="Arial"/>
              </a:rPr>
              <a:t>Enable coordination between the ground robots and aerial drones for defined use cases</a:t>
            </a:r>
            <a:endParaRPr>
              <a:solidFill>
                <a:srgbClr val="38761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89998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Arial"/>
                <a:ea typeface="Arial"/>
                <a:cs typeface="Arial"/>
                <a:sym typeface="Arial"/>
              </a:rPr>
              <a:t>Stretch Goal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200"/>
              <a:buChar char="-"/>
            </a:pPr>
            <a:r>
              <a:rPr lang="en-GB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Implementing advanced coordination strategies, like rescue operations for stuck robots, and integrating aerial vehicles into the simulation for complex tasks</a:t>
            </a:r>
            <a:endParaRPr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200"/>
              <a:buChar char="-"/>
            </a:pPr>
            <a:r>
              <a:rPr lang="en-GB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Training agents to detect weed and diseased plants in soya beans using tools such as TensorFlow and integrate with NetLogo code for testing and analysis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200"/>
              <a:buChar char="-"/>
            </a:pPr>
            <a:r>
              <a:rPr lang="en-GB">
                <a:solidFill>
                  <a:srgbClr val="B45F06"/>
                </a:solidFill>
                <a:latin typeface="Arial"/>
                <a:ea typeface="Arial"/>
                <a:cs typeface="Arial"/>
                <a:sym typeface="Arial"/>
              </a:rPr>
              <a:t>Simulation of Weed Removal</a:t>
            </a:r>
            <a:endParaRPr>
              <a:solidFill>
                <a:srgbClr val="B45F0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200"/>
              <a:buChar char="-"/>
            </a:pPr>
            <a:r>
              <a:rPr lang="en-GB">
                <a:solidFill>
                  <a:srgbClr val="B45F06"/>
                </a:solidFill>
                <a:latin typeface="Arial"/>
                <a:ea typeface="Arial"/>
                <a:cs typeface="Arial"/>
                <a:sym typeface="Arial"/>
              </a:rPr>
              <a:t>Determine energy consumption to determine efficiency</a:t>
            </a:r>
            <a:endParaRPr sz="1000">
              <a:solidFill>
                <a:srgbClr val="38761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g2cbfb0da324_0_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cbe5ba408f_0_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3" name="Google Shape;183;g2cbe5ba408f_0_2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84" name="Google Shape;184;g2cbe5ba408f_0_2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9" name="Google Shape;189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90" name="Google Shape;190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cbfb0da324_0_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5" name="Google Shape;195;g2cbfb0da324_0_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rabicPeriod"/>
            </a:pPr>
            <a:r>
              <a:rPr b="1" lang="en-GB" sz="1500">
                <a:latin typeface="Arial"/>
                <a:ea typeface="Arial"/>
                <a:cs typeface="Arial"/>
                <a:sym typeface="Arial"/>
              </a:rPr>
              <a:t>Using Behaviour Space Tool in Netlogo to run tests for different variables</a:t>
            </a:r>
            <a:endParaRPr b="1" sz="1500"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rabicPeriod"/>
            </a:pPr>
            <a:r>
              <a:rPr b="1" lang="en-GB" sz="1500">
                <a:latin typeface="Arial"/>
                <a:ea typeface="Arial"/>
                <a:cs typeface="Arial"/>
                <a:sym typeface="Arial"/>
              </a:rPr>
              <a:t>Performing data analysis and additional visualizations using Python libraries</a:t>
            </a:r>
            <a:endParaRPr sz="600"/>
          </a:p>
        </p:txBody>
      </p:sp>
      <p:sp>
        <p:nvSpPr>
          <p:cNvPr id="196" name="Google Shape;196;g2cbfb0da324_0_1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cbfb0da324_0_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8" name="Google Shape;208;g2cbfb0da324_0_3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9" name="Google Shape;209;g2cbfb0da324_0_3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5" name="Google Shape;215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6" name="Google Shape;216;p1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5.png"/><Relationship Id="rId4" Type="http://schemas.openxmlformats.org/officeDocument/2006/relationships/image" Target="../media/image13.png"/><Relationship Id="rId5" Type="http://schemas.openxmlformats.org/officeDocument/2006/relationships/image" Target="../media/image4.png"/><Relationship Id="rId6" Type="http://schemas.openxmlformats.org/officeDocument/2006/relationships/image" Target="../media/image3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11.png"/><Relationship Id="rId4" Type="http://schemas.openxmlformats.org/officeDocument/2006/relationships/image" Target="../media/image7.png"/><Relationship Id="rId5" Type="http://schemas.openxmlformats.org/officeDocument/2006/relationships/image" Target="../media/image8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showMasterSp="0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7"/>
          <p:cNvSpPr/>
          <p:nvPr>
            <p:ph idx="2" type="pic"/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</p:sp>
      <p:sp>
        <p:nvSpPr>
          <p:cNvPr id="17" name="Google Shape;17;p17"/>
          <p:cNvSpPr txBox="1"/>
          <p:nvPr>
            <p:ph type="ctrTitle"/>
          </p:nvPr>
        </p:nvSpPr>
        <p:spPr>
          <a:xfrm>
            <a:off x="1393372" y="982436"/>
            <a:ext cx="9405257" cy="4893128"/>
          </a:xfrm>
          <a:prstGeom prst="rect">
            <a:avLst/>
          </a:prstGeom>
          <a:solidFill>
            <a:schemeClr val="lt1">
              <a:alpha val="89411"/>
            </a:schemeClr>
          </a:solidFill>
          <a:ln>
            <a:noFill/>
          </a:ln>
          <a:effectLst>
            <a:outerShdw sx="107000" rotWithShape="0" algn="ctr" sy="107000">
              <a:schemeClr val="lt1">
                <a:alpha val="49411"/>
              </a:schemeClr>
            </a:outerShdw>
          </a:effectLst>
        </p:spPr>
        <p:txBody>
          <a:bodyPr anchorCtr="0" anchor="ctr" bIns="365750" lIns="109725" spcFirstLastPara="1" rIns="109725" wrap="square" tIns="1097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Meiryo"/>
              <a:buNone/>
              <a:defRPr b="1" sz="4800">
                <a:solidFill>
                  <a:srgbClr val="3F3F3F"/>
                </a:solidFill>
                <a:latin typeface="Meiryo"/>
                <a:ea typeface="Meiryo"/>
                <a:cs typeface="Meiryo"/>
                <a:sym typeface="Meiry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17"/>
          <p:cNvSpPr/>
          <p:nvPr/>
        </p:nvSpPr>
        <p:spPr>
          <a:xfrm flipH="1" rot="-300000">
            <a:off x="825194" y="576713"/>
            <a:ext cx="10456673" cy="5772428"/>
          </a:xfrm>
          <a:custGeom>
            <a:rect b="b" l="l" r="r" t="t"/>
            <a:pathLst>
              <a:path extrusionOk="0" h="3634591" w="3810827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5400">
          <p15:clr>
            <a:srgbClr val="FBAE40"/>
          </p15:clr>
        </p15:guide>
        <p15:guide id="2" pos="1272">
          <p15:clr>
            <a:srgbClr val="FBAE40"/>
          </p15:clr>
        </p15:guide>
        <p15:guide id="3" pos="2928">
          <p15:clr>
            <a:srgbClr val="FBAE40"/>
          </p15:clr>
        </p15:guide>
        <p15:guide id="4" pos="4584">
          <p15:clr>
            <a:srgbClr val="FBAE40"/>
          </p15:clr>
        </p15:guide>
        <p15:guide id="5" pos="6264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hart 2" showMasterSp="0">
  <p:cSld name="Chart 2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7"/>
          <p:cNvSpPr txBox="1"/>
          <p:nvPr>
            <p:ph type="title"/>
          </p:nvPr>
        </p:nvSpPr>
        <p:spPr>
          <a:xfrm>
            <a:off x="681038" y="442913"/>
            <a:ext cx="10829923" cy="134461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109725" spcFirstLastPara="1" rIns="109725" wrap="square" tIns="1097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Meiryo"/>
              <a:buNone/>
              <a:defRPr>
                <a:solidFill>
                  <a:srgbClr val="3F3F3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27"/>
          <p:cNvSpPr txBox="1"/>
          <p:nvPr>
            <p:ph idx="1" type="body"/>
          </p:nvPr>
        </p:nvSpPr>
        <p:spPr>
          <a:xfrm>
            <a:off x="681038" y="2107096"/>
            <a:ext cx="10829923" cy="284656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09725" spcFirstLastPara="1" rIns="109725" wrap="square" tIns="109725">
            <a:normAutofit/>
          </a:bodyPr>
          <a:lstStyle>
            <a:lvl1pPr indent="-342900" lvl="0" marL="45720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Char char="•"/>
              <a:defRPr sz="1800"/>
            </a:lvl1pPr>
            <a:lvl2pPr indent="-342900" lvl="1" marL="91440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Char char="•"/>
              <a:defRPr sz="1800"/>
            </a:lvl2pPr>
            <a:lvl3pPr indent="-342900" lvl="2" marL="137160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800"/>
              <a:buChar char="–"/>
              <a:defRPr sz="1800"/>
            </a:lvl3pPr>
            <a:lvl4pPr indent="-342900" lvl="3" marL="182880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800"/>
              <a:buChar char="–"/>
              <a:defRPr sz="1800"/>
            </a:lvl5pPr>
            <a:lvl6pPr indent="-342900" lvl="5" marL="2743200" algn="l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Clr>
                <a:srgbClr val="BC2818"/>
              </a:buClr>
              <a:buSzPts val="1800"/>
              <a:buChar char="–"/>
              <a:defRPr/>
            </a:lvl6pPr>
            <a:lvl7pPr indent="-342900" lvl="6" marL="3200400" algn="l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Clr>
                <a:srgbClr val="BC2818"/>
              </a:buClr>
              <a:buSzPts val="1800"/>
              <a:buChar char="–"/>
              <a:defRPr/>
            </a:lvl7pPr>
            <a:lvl8pPr indent="-342900" lvl="7" marL="3657600" algn="l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Clr>
                <a:srgbClr val="BC2818"/>
              </a:buClr>
              <a:buSzPts val="1800"/>
              <a:buChar char="–"/>
              <a:defRPr/>
            </a:lvl8pPr>
            <a:lvl9pPr indent="-342900" lvl="8" marL="4114800" algn="l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Clr>
                <a:srgbClr val="BC2818"/>
              </a:buClr>
              <a:buSzPts val="1800"/>
              <a:buChar char="–"/>
              <a:defRPr/>
            </a:lvl9pPr>
          </a:lstStyle>
          <a:p/>
        </p:txBody>
      </p:sp>
      <p:sp>
        <p:nvSpPr>
          <p:cNvPr id="82" name="Google Shape;82;p27"/>
          <p:cNvSpPr/>
          <p:nvPr>
            <p:ph idx="2" type="pic"/>
          </p:nvPr>
        </p:nvSpPr>
        <p:spPr>
          <a:xfrm>
            <a:off x="3353" y="3978381"/>
            <a:ext cx="12188647" cy="28796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</p:sp>
      <p:sp>
        <p:nvSpPr>
          <p:cNvPr id="83" name="Google Shape;83;p27"/>
          <p:cNvSpPr/>
          <p:nvPr/>
        </p:nvSpPr>
        <p:spPr>
          <a:xfrm rot="5400000">
            <a:off x="5146277" y="-874927"/>
            <a:ext cx="1899138" cy="12191695"/>
          </a:xfrm>
          <a:custGeom>
            <a:rect b="b" l="l" r="r" t="t"/>
            <a:pathLst>
              <a:path extrusionOk="0" h="6858000" w="2529723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eiryo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84" name="Google Shape;84;p27"/>
          <p:cNvSpPr/>
          <p:nvPr/>
        </p:nvSpPr>
        <p:spPr>
          <a:xfrm rot="5400000">
            <a:off x="5143758" y="-1037574"/>
            <a:ext cx="1904176" cy="12191695"/>
          </a:xfrm>
          <a:custGeom>
            <a:rect b="b" l="l" r="r" t="t"/>
            <a:pathLst>
              <a:path extrusionOk="0" h="6858000" w="2536434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eiryo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85" name="Google Shape;85;p27"/>
          <p:cNvSpPr txBox="1"/>
          <p:nvPr>
            <p:ph idx="10" type="dt"/>
          </p:nvPr>
        </p:nvSpPr>
        <p:spPr>
          <a:xfrm>
            <a:off x="681039" y="6170491"/>
            <a:ext cx="2405062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09725" spcFirstLastPara="1" rIns="109725" wrap="square" tIns="1097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00">
                <a:solidFill>
                  <a:srgbClr val="3F3F3F"/>
                </a:solidFill>
                <a:latin typeface="Meiryo"/>
                <a:ea typeface="Meiryo"/>
                <a:cs typeface="Meiryo"/>
                <a:sym typeface="Meiry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27"/>
          <p:cNvSpPr txBox="1"/>
          <p:nvPr>
            <p:ph idx="11" type="ftr"/>
          </p:nvPr>
        </p:nvSpPr>
        <p:spPr>
          <a:xfrm>
            <a:off x="3262313" y="6170490"/>
            <a:ext cx="5667375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09725" spcFirstLastPara="1" rIns="109725" wrap="square" tIns="1097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00" cap="none">
                <a:solidFill>
                  <a:srgbClr val="3F3F3F"/>
                </a:solidFill>
                <a:latin typeface="Meiryo"/>
                <a:ea typeface="Meiryo"/>
                <a:cs typeface="Meiryo"/>
                <a:sym typeface="Meiry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27"/>
          <p:cNvSpPr txBox="1"/>
          <p:nvPr>
            <p:ph idx="12" type="sldNum"/>
          </p:nvPr>
        </p:nvSpPr>
        <p:spPr>
          <a:xfrm>
            <a:off x="9105900" y="6170490"/>
            <a:ext cx="2405062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109725" spcFirstLastPara="1" rIns="109725" wrap="square" tIns="1097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3F3F3F"/>
                </a:solidFill>
                <a:latin typeface="Meiryo"/>
                <a:ea typeface="Meiryo"/>
                <a:cs typeface="Meiryo"/>
                <a:sym typeface="Meiry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3F3F3F"/>
                </a:solidFill>
                <a:latin typeface="Meiryo"/>
                <a:ea typeface="Meiryo"/>
                <a:cs typeface="Meiryo"/>
                <a:sym typeface="Meiry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3F3F3F"/>
                </a:solidFill>
                <a:latin typeface="Meiryo"/>
                <a:ea typeface="Meiryo"/>
                <a:cs typeface="Meiryo"/>
                <a:sym typeface="Meiry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3F3F3F"/>
                </a:solidFill>
                <a:latin typeface="Meiryo"/>
                <a:ea typeface="Meiryo"/>
                <a:cs typeface="Meiryo"/>
                <a:sym typeface="Meiry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3F3F3F"/>
                </a:solidFill>
                <a:latin typeface="Meiryo"/>
                <a:ea typeface="Meiryo"/>
                <a:cs typeface="Meiryo"/>
                <a:sym typeface="Meiry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3F3F3F"/>
                </a:solidFill>
                <a:latin typeface="Meiryo"/>
                <a:ea typeface="Meiryo"/>
                <a:cs typeface="Meiryo"/>
                <a:sym typeface="Meiry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3F3F3F"/>
                </a:solidFill>
                <a:latin typeface="Meiryo"/>
                <a:ea typeface="Meiryo"/>
                <a:cs typeface="Meiryo"/>
                <a:sym typeface="Meiry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3F3F3F"/>
                </a:solidFill>
                <a:latin typeface="Meiryo"/>
                <a:ea typeface="Meiryo"/>
                <a:cs typeface="Meiryo"/>
                <a:sym typeface="Meiry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3F3F3F"/>
                </a:solidFill>
                <a:latin typeface="Meiryo"/>
                <a:ea typeface="Meiryo"/>
                <a:cs typeface="Meiryo"/>
                <a:sym typeface="Meiry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4056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and Table 1" showMasterSp="0">
  <p:cSld name="Content and Table 1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5"/>
          <p:cNvSpPr txBox="1"/>
          <p:nvPr>
            <p:ph type="title"/>
          </p:nvPr>
        </p:nvSpPr>
        <p:spPr>
          <a:xfrm>
            <a:off x="681038" y="442220"/>
            <a:ext cx="7294563" cy="134526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109725" spcFirstLastPara="1" rIns="109725" wrap="square" tIns="1097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Meiryo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25"/>
          <p:cNvSpPr txBox="1"/>
          <p:nvPr>
            <p:ph idx="1" type="body"/>
          </p:nvPr>
        </p:nvSpPr>
        <p:spPr>
          <a:xfrm>
            <a:off x="681039" y="2429436"/>
            <a:ext cx="3086099" cy="374276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09725" spcFirstLastPara="1" rIns="109725" wrap="square" tIns="109725">
            <a:normAutofit/>
          </a:bodyPr>
          <a:lstStyle>
            <a:lvl1pPr indent="-228600" lvl="0" marL="45720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None/>
              <a:defRPr sz="1800"/>
            </a:lvl1pPr>
            <a:lvl2pPr indent="-228600" lvl="1" marL="91440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None/>
              <a:defRPr sz="1800"/>
            </a:lvl2pPr>
            <a:lvl3pPr indent="-342900" lvl="2" marL="137160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Meiryo"/>
              <a:buChar char="–"/>
              <a:defRPr sz="1800"/>
            </a:lvl3pPr>
            <a:lvl4pPr indent="-342900" lvl="3" marL="182880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Meiryo"/>
              <a:buChar char="–"/>
              <a:defRPr sz="1800"/>
            </a:lvl4pPr>
            <a:lvl5pPr indent="-342900" lvl="4" marL="228600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Meiryo"/>
              <a:buChar char="–"/>
              <a:defRPr sz="1800"/>
            </a:lvl5pPr>
            <a:lvl6pPr indent="-342900" lvl="5" marL="2743200" algn="l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Clr>
                <a:srgbClr val="BC2818"/>
              </a:buClr>
              <a:buSzPts val="1800"/>
              <a:buChar char="–"/>
              <a:defRPr/>
            </a:lvl6pPr>
            <a:lvl7pPr indent="-342900" lvl="6" marL="3200400" algn="l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Clr>
                <a:srgbClr val="BC2818"/>
              </a:buClr>
              <a:buSzPts val="1800"/>
              <a:buChar char="–"/>
              <a:defRPr/>
            </a:lvl7pPr>
            <a:lvl8pPr indent="-342900" lvl="7" marL="3657600" algn="l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Clr>
                <a:srgbClr val="BC2818"/>
              </a:buClr>
              <a:buSzPts val="1800"/>
              <a:buChar char="–"/>
              <a:defRPr/>
            </a:lvl8pPr>
            <a:lvl9pPr indent="-342900" lvl="8" marL="4114800" algn="l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Clr>
                <a:srgbClr val="BC2818"/>
              </a:buClr>
              <a:buSzPts val="1800"/>
              <a:buChar char="–"/>
              <a:defRPr/>
            </a:lvl9pPr>
          </a:lstStyle>
          <a:p/>
        </p:txBody>
      </p:sp>
      <p:sp>
        <p:nvSpPr>
          <p:cNvPr id="91" name="Google Shape;91;p25"/>
          <p:cNvSpPr txBox="1"/>
          <p:nvPr>
            <p:ph idx="10" type="dt"/>
          </p:nvPr>
        </p:nvSpPr>
        <p:spPr>
          <a:xfrm>
            <a:off x="681039" y="6170491"/>
            <a:ext cx="2405062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09725" spcFirstLastPara="1" rIns="109725" wrap="square" tIns="1097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00">
                <a:solidFill>
                  <a:srgbClr val="3F3F3F"/>
                </a:solidFill>
                <a:latin typeface="Meiryo"/>
                <a:ea typeface="Meiryo"/>
                <a:cs typeface="Meiryo"/>
                <a:sym typeface="Meiry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25"/>
          <p:cNvSpPr txBox="1"/>
          <p:nvPr>
            <p:ph idx="11" type="ftr"/>
          </p:nvPr>
        </p:nvSpPr>
        <p:spPr>
          <a:xfrm>
            <a:off x="3262313" y="6170490"/>
            <a:ext cx="5667375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09725" spcFirstLastPara="1" rIns="109725" wrap="square" tIns="1097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00" cap="none">
                <a:solidFill>
                  <a:srgbClr val="3F3F3F"/>
                </a:solidFill>
                <a:latin typeface="Meiryo"/>
                <a:ea typeface="Meiryo"/>
                <a:cs typeface="Meiryo"/>
                <a:sym typeface="Meiry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25"/>
          <p:cNvSpPr txBox="1"/>
          <p:nvPr>
            <p:ph idx="12" type="sldNum"/>
          </p:nvPr>
        </p:nvSpPr>
        <p:spPr>
          <a:xfrm>
            <a:off x="9105900" y="6170490"/>
            <a:ext cx="2405062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109725" spcFirstLastPara="1" rIns="109725" wrap="square" tIns="1097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3F3F3F"/>
                </a:solidFill>
                <a:latin typeface="Meiryo"/>
                <a:ea typeface="Meiryo"/>
                <a:cs typeface="Meiryo"/>
                <a:sym typeface="Meiry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3F3F3F"/>
                </a:solidFill>
                <a:latin typeface="Meiryo"/>
                <a:ea typeface="Meiryo"/>
                <a:cs typeface="Meiryo"/>
                <a:sym typeface="Meiry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3F3F3F"/>
                </a:solidFill>
                <a:latin typeface="Meiryo"/>
                <a:ea typeface="Meiryo"/>
                <a:cs typeface="Meiryo"/>
                <a:sym typeface="Meiry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3F3F3F"/>
                </a:solidFill>
                <a:latin typeface="Meiryo"/>
                <a:ea typeface="Meiryo"/>
                <a:cs typeface="Meiryo"/>
                <a:sym typeface="Meiry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3F3F3F"/>
                </a:solidFill>
                <a:latin typeface="Meiryo"/>
                <a:ea typeface="Meiryo"/>
                <a:cs typeface="Meiryo"/>
                <a:sym typeface="Meiry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3F3F3F"/>
                </a:solidFill>
                <a:latin typeface="Meiryo"/>
                <a:ea typeface="Meiryo"/>
                <a:cs typeface="Meiryo"/>
                <a:sym typeface="Meiry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3F3F3F"/>
                </a:solidFill>
                <a:latin typeface="Meiryo"/>
                <a:ea typeface="Meiryo"/>
                <a:cs typeface="Meiryo"/>
                <a:sym typeface="Meiry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3F3F3F"/>
                </a:solidFill>
                <a:latin typeface="Meiryo"/>
                <a:ea typeface="Meiryo"/>
                <a:cs typeface="Meiryo"/>
                <a:sym typeface="Meiry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3F3F3F"/>
                </a:solidFill>
                <a:latin typeface="Meiryo"/>
                <a:ea typeface="Meiryo"/>
                <a:cs typeface="Meiryo"/>
                <a:sym typeface="Meiry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4056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roduction 2" showMasterSp="0">
  <p:cSld name="Introduction 2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8"/>
          <p:cNvSpPr txBox="1"/>
          <p:nvPr>
            <p:ph type="title"/>
          </p:nvPr>
        </p:nvSpPr>
        <p:spPr>
          <a:xfrm>
            <a:off x="6642099" y="1085366"/>
            <a:ext cx="4855375" cy="2809766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109725" spcFirstLastPara="1" rIns="109725" wrap="square" tIns="1097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Meiryo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28"/>
          <p:cNvSpPr/>
          <p:nvPr/>
        </p:nvSpPr>
        <p:spPr>
          <a:xfrm>
            <a:off x="389616" y="3699058"/>
            <a:ext cx="3957664" cy="3172277"/>
          </a:xfrm>
          <a:custGeom>
            <a:rect b="b" l="l" r="r" t="t"/>
            <a:pathLst>
              <a:path extrusionOk="0" h="3189422" w="3957664">
                <a:moveTo>
                  <a:pt x="2048049" y="0"/>
                </a:moveTo>
                <a:cubicBezTo>
                  <a:pt x="2659874" y="0"/>
                  <a:pt x="3093177" y="267343"/>
                  <a:pt x="3496843" y="893975"/>
                </a:cubicBezTo>
                <a:cubicBezTo>
                  <a:pt x="3549668" y="975994"/>
                  <a:pt x="3601305" y="1050587"/>
                  <a:pt x="3651243" y="1122679"/>
                </a:cubicBezTo>
                <a:cubicBezTo>
                  <a:pt x="3858213" y="1421594"/>
                  <a:pt x="3957664" y="1577044"/>
                  <a:pt x="3957664" y="1843225"/>
                </a:cubicBezTo>
                <a:cubicBezTo>
                  <a:pt x="3957664" y="2107525"/>
                  <a:pt x="3895327" y="2368608"/>
                  <a:pt x="3772520" y="2619224"/>
                </a:cubicBezTo>
                <a:cubicBezTo>
                  <a:pt x="3682390" y="2803096"/>
                  <a:pt x="3563214" y="2975293"/>
                  <a:pt x="3417035" y="3133103"/>
                </a:cubicBezTo>
                <a:lnTo>
                  <a:pt x="3359909" y="3189422"/>
                </a:lnTo>
                <a:lnTo>
                  <a:pt x="355401" y="3189422"/>
                </a:lnTo>
                <a:lnTo>
                  <a:pt x="263882" y="3030079"/>
                </a:lnTo>
                <a:cubicBezTo>
                  <a:pt x="92200" y="2695464"/>
                  <a:pt x="0" y="2286098"/>
                  <a:pt x="0" y="1843225"/>
                </a:cubicBezTo>
                <a:cubicBezTo>
                  <a:pt x="0" y="1607633"/>
                  <a:pt x="63442" y="1418552"/>
                  <a:pt x="205612" y="1230099"/>
                </a:cubicBezTo>
                <a:cubicBezTo>
                  <a:pt x="354321" y="1032967"/>
                  <a:pt x="577768" y="851400"/>
                  <a:pt x="814378" y="659189"/>
                </a:cubicBezTo>
                <a:cubicBezTo>
                  <a:pt x="858032" y="623770"/>
                  <a:pt x="903129" y="587098"/>
                  <a:pt x="948225" y="549980"/>
                </a:cubicBezTo>
                <a:cubicBezTo>
                  <a:pt x="1351891" y="217791"/>
                  <a:pt x="1646508" y="0"/>
                  <a:pt x="2048049" y="0"/>
                </a:cubicBezTo>
                <a:close/>
              </a:path>
            </a:pathLst>
          </a:cu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eiryo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97" name="Google Shape;97;p28"/>
          <p:cNvSpPr/>
          <p:nvPr/>
        </p:nvSpPr>
        <p:spPr>
          <a:xfrm>
            <a:off x="-15240" y="-15240"/>
            <a:ext cx="2996705" cy="3945518"/>
          </a:xfrm>
          <a:custGeom>
            <a:rect b="b" l="l" r="r" t="t"/>
            <a:pathLst>
              <a:path extrusionOk="0" h="3856970" w="2943938">
                <a:moveTo>
                  <a:pt x="0" y="0"/>
                </a:moveTo>
                <a:lnTo>
                  <a:pt x="2330196" y="0"/>
                </a:lnTo>
                <a:lnTo>
                  <a:pt x="2432846" y="201819"/>
                </a:lnTo>
                <a:cubicBezTo>
                  <a:pt x="2464222" y="264214"/>
                  <a:pt x="2496729" y="328691"/>
                  <a:pt x="2529757" y="393271"/>
                </a:cubicBezTo>
                <a:cubicBezTo>
                  <a:pt x="2825326" y="971312"/>
                  <a:pt x="3012255" y="1387540"/>
                  <a:pt x="2920427" y="1886722"/>
                </a:cubicBezTo>
                <a:cubicBezTo>
                  <a:pt x="2780510" y="2647319"/>
                  <a:pt x="2369254" y="3124645"/>
                  <a:pt x="1545251" y="3482689"/>
                </a:cubicBezTo>
                <a:cubicBezTo>
                  <a:pt x="1437401" y="3529541"/>
                  <a:pt x="1338491" y="3576618"/>
                  <a:pt x="1242892" y="3622158"/>
                </a:cubicBezTo>
                <a:cubicBezTo>
                  <a:pt x="846531" y="3810872"/>
                  <a:pt x="642275" y="3898836"/>
                  <a:pt x="331469" y="3837762"/>
                </a:cubicBezTo>
                <a:cubicBezTo>
                  <a:pt x="254316" y="3822602"/>
                  <a:pt x="178289" y="3802644"/>
                  <a:pt x="103513" y="3777951"/>
                </a:cubicBezTo>
                <a:lnTo>
                  <a:pt x="0" y="3736526"/>
                </a:lnTo>
                <a:close/>
              </a:path>
            </a:pathLst>
          </a:cu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eiryo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98" name="Google Shape;98;p28"/>
          <p:cNvSpPr/>
          <p:nvPr/>
        </p:nvSpPr>
        <p:spPr>
          <a:xfrm>
            <a:off x="0" y="0"/>
            <a:ext cx="2658910" cy="3413870"/>
          </a:xfrm>
          <a:custGeom>
            <a:rect b="b" l="l" r="r" t="t"/>
            <a:pathLst>
              <a:path extrusionOk="0" h="3356093" w="2623694">
                <a:moveTo>
                  <a:pt x="0" y="0"/>
                </a:moveTo>
                <a:lnTo>
                  <a:pt x="1963100" y="0"/>
                </a:lnTo>
                <a:lnTo>
                  <a:pt x="1971450" y="12938"/>
                </a:lnTo>
                <a:cubicBezTo>
                  <a:pt x="2044657" y="135139"/>
                  <a:pt x="2115157" y="268262"/>
                  <a:pt x="2187660" y="405191"/>
                </a:cubicBezTo>
                <a:cubicBezTo>
                  <a:pt x="2214373" y="455709"/>
                  <a:pt x="2242048" y="507912"/>
                  <a:pt x="2270165" y="560198"/>
                </a:cubicBezTo>
                <a:cubicBezTo>
                  <a:pt x="2521781" y="1028213"/>
                  <a:pt x="2681023" y="1365157"/>
                  <a:pt x="2604330" y="1768541"/>
                </a:cubicBezTo>
                <a:cubicBezTo>
                  <a:pt x="2487472" y="2383175"/>
                  <a:pt x="2140165" y="2768170"/>
                  <a:pt x="1442984" y="3055795"/>
                </a:cubicBezTo>
                <a:cubicBezTo>
                  <a:pt x="1351733" y="3093432"/>
                  <a:pt x="1268057" y="3131272"/>
                  <a:pt x="1187181" y="3167876"/>
                </a:cubicBezTo>
                <a:cubicBezTo>
                  <a:pt x="851859" y="3319560"/>
                  <a:pt x="679039" y="3390221"/>
                  <a:pt x="415643" y="3340141"/>
                </a:cubicBezTo>
                <a:cubicBezTo>
                  <a:pt x="284874" y="3315279"/>
                  <a:pt x="157878" y="3274912"/>
                  <a:pt x="35506" y="3219446"/>
                </a:cubicBezTo>
                <a:lnTo>
                  <a:pt x="0" y="3200809"/>
                </a:lnTo>
                <a:close/>
              </a:path>
            </a:pathLst>
          </a:custGeom>
          <a:solidFill>
            <a:schemeClr val="lt1">
              <a:alpha val="6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eiryo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99" name="Google Shape;99;p28"/>
          <p:cNvSpPr/>
          <p:nvPr/>
        </p:nvSpPr>
        <p:spPr>
          <a:xfrm>
            <a:off x="-15240" y="-15240"/>
            <a:ext cx="2851586" cy="3651532"/>
          </a:xfrm>
          <a:custGeom>
            <a:rect b="b" l="l" r="r" t="t"/>
            <a:pathLst>
              <a:path extrusionOk="0" h="3571826" w="2803183">
                <a:moveTo>
                  <a:pt x="0" y="0"/>
                </a:moveTo>
                <a:lnTo>
                  <a:pt x="2204260" y="0"/>
                </a:lnTo>
                <a:lnTo>
                  <a:pt x="2219596" y="27890"/>
                </a:lnTo>
                <a:cubicBezTo>
                  <a:pt x="2258246" y="101175"/>
                  <a:pt x="2296785" y="176523"/>
                  <a:pt x="2335863" y="252934"/>
                </a:cubicBezTo>
                <a:cubicBezTo>
                  <a:pt x="2364658" y="309314"/>
                  <a:pt x="2394491" y="367575"/>
                  <a:pt x="2424807" y="425928"/>
                </a:cubicBezTo>
                <a:cubicBezTo>
                  <a:pt x="2696101" y="948228"/>
                  <a:pt x="2867464" y="1324430"/>
                  <a:pt x="2780331" y="1776962"/>
                </a:cubicBezTo>
                <a:cubicBezTo>
                  <a:pt x="2647567" y="2466479"/>
                  <a:pt x="2264711" y="2900581"/>
                  <a:pt x="1500120" y="3228411"/>
                </a:cubicBezTo>
                <a:cubicBezTo>
                  <a:pt x="1400046" y="3271308"/>
                  <a:pt x="1308251" y="3314372"/>
                  <a:pt x="1219529" y="3356030"/>
                </a:cubicBezTo>
                <a:cubicBezTo>
                  <a:pt x="851676" y="3528655"/>
                  <a:pt x="662152" y="3609205"/>
                  <a:pt x="374577" y="3555218"/>
                </a:cubicBezTo>
                <a:cubicBezTo>
                  <a:pt x="303192" y="3541816"/>
                  <a:pt x="232869" y="3524065"/>
                  <a:pt x="163724" y="3502019"/>
                </a:cubicBezTo>
                <a:lnTo>
                  <a:pt x="0" y="3438577"/>
                </a:lnTo>
                <a:close/>
              </a:path>
            </a:pathLst>
          </a:cu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eiryo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100" name="Google Shape;100;p28"/>
          <p:cNvSpPr/>
          <p:nvPr/>
        </p:nvSpPr>
        <p:spPr>
          <a:xfrm>
            <a:off x="3013545" y="985363"/>
            <a:ext cx="2825510" cy="2688140"/>
          </a:xfrm>
          <a:custGeom>
            <a:rect b="b" l="l" r="r" t="t"/>
            <a:pathLst>
              <a:path extrusionOk="0" h="2663436" w="2791301">
                <a:moveTo>
                  <a:pt x="1393873" y="4"/>
                </a:moveTo>
                <a:cubicBezTo>
                  <a:pt x="1443777" y="115"/>
                  <a:pt x="1494056" y="2621"/>
                  <a:pt x="1544624" y="7531"/>
                </a:cubicBezTo>
                <a:cubicBezTo>
                  <a:pt x="1743470" y="26804"/>
                  <a:pt x="1940404" y="84446"/>
                  <a:pt x="2114171" y="174340"/>
                </a:cubicBezTo>
                <a:cubicBezTo>
                  <a:pt x="2292730" y="266553"/>
                  <a:pt x="2442405" y="388281"/>
                  <a:pt x="2558937" y="535959"/>
                </a:cubicBezTo>
                <a:cubicBezTo>
                  <a:pt x="2668833" y="675228"/>
                  <a:pt x="2740611" y="829411"/>
                  <a:pt x="2772402" y="994216"/>
                </a:cubicBezTo>
                <a:cubicBezTo>
                  <a:pt x="2802153" y="1148707"/>
                  <a:pt x="2796751" y="1312318"/>
                  <a:pt x="2756393" y="1480474"/>
                </a:cubicBezTo>
                <a:cubicBezTo>
                  <a:pt x="2694473" y="1738280"/>
                  <a:pt x="2551441" y="1999502"/>
                  <a:pt x="2344917" y="2236976"/>
                </a:cubicBezTo>
                <a:cubicBezTo>
                  <a:pt x="2276075" y="2316133"/>
                  <a:pt x="2200179" y="2392652"/>
                  <a:pt x="2117882" y="2465527"/>
                </a:cubicBezTo>
                <a:cubicBezTo>
                  <a:pt x="1986543" y="2581826"/>
                  <a:pt x="1854341" y="2641210"/>
                  <a:pt x="1689239" y="2658152"/>
                </a:cubicBezTo>
                <a:cubicBezTo>
                  <a:pt x="1516539" y="2675876"/>
                  <a:pt x="1320951" y="2645919"/>
                  <a:pt x="1113871" y="2614170"/>
                </a:cubicBezTo>
                <a:cubicBezTo>
                  <a:pt x="1075689" y="2608293"/>
                  <a:pt x="1036200" y="2602259"/>
                  <a:pt x="996462" y="2596447"/>
                </a:cubicBezTo>
                <a:cubicBezTo>
                  <a:pt x="640795" y="2544391"/>
                  <a:pt x="394957" y="2494225"/>
                  <a:pt x="225377" y="2279322"/>
                </a:cubicBezTo>
                <a:cubicBezTo>
                  <a:pt x="-33010" y="1951877"/>
                  <a:pt x="-66965" y="1588003"/>
                  <a:pt x="111893" y="1062629"/>
                </a:cubicBezTo>
                <a:cubicBezTo>
                  <a:pt x="135308" y="993869"/>
                  <a:pt x="155086" y="929410"/>
                  <a:pt x="174186" y="867095"/>
                </a:cubicBezTo>
                <a:cubicBezTo>
                  <a:pt x="253418" y="608767"/>
                  <a:pt x="298077" y="478805"/>
                  <a:pt x="446468" y="347405"/>
                </a:cubicBezTo>
                <a:cubicBezTo>
                  <a:pt x="593811" y="216935"/>
                  <a:pt x="765687" y="121414"/>
                  <a:pt x="957265" y="63425"/>
                </a:cubicBezTo>
                <a:cubicBezTo>
                  <a:pt x="1097834" y="20894"/>
                  <a:pt x="1244162" y="-329"/>
                  <a:pt x="1393873" y="4"/>
                </a:cubicBezTo>
                <a:close/>
              </a:path>
            </a:pathLst>
          </a:cu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eiryo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101" name="Google Shape;101;p28"/>
          <p:cNvSpPr/>
          <p:nvPr/>
        </p:nvSpPr>
        <p:spPr>
          <a:xfrm>
            <a:off x="2907418" y="885195"/>
            <a:ext cx="3040473" cy="2903550"/>
          </a:xfrm>
          <a:custGeom>
            <a:rect b="b" l="l" r="r" t="t"/>
            <a:pathLst>
              <a:path extrusionOk="0" h="2903550" w="3040473">
                <a:moveTo>
                  <a:pt x="1525339" y="5"/>
                </a:moveTo>
                <a:cubicBezTo>
                  <a:pt x="1579656" y="-122"/>
                  <a:pt x="1634371" y="2362"/>
                  <a:pt x="1689388" y="7465"/>
                </a:cubicBezTo>
                <a:cubicBezTo>
                  <a:pt x="1905729" y="27497"/>
                  <a:pt x="2119799" y="89379"/>
                  <a:pt x="2308491" y="186546"/>
                </a:cubicBezTo>
                <a:cubicBezTo>
                  <a:pt x="2502388" y="286218"/>
                  <a:pt x="2664701" y="418219"/>
                  <a:pt x="2790810" y="578683"/>
                </a:cubicBezTo>
                <a:cubicBezTo>
                  <a:pt x="2909737" y="730010"/>
                  <a:pt x="2987100" y="897790"/>
                  <a:pt x="3020886" y="1077350"/>
                </a:cubicBezTo>
                <a:cubicBezTo>
                  <a:pt x="3052503" y="1245674"/>
                  <a:pt x="3045812" y="1424117"/>
                  <a:pt x="3001050" y="1607690"/>
                </a:cubicBezTo>
                <a:cubicBezTo>
                  <a:pt x="2932375" y="1889131"/>
                  <a:pt x="2775394" y="2174701"/>
                  <a:pt x="2549423" y="2434689"/>
                </a:cubicBezTo>
                <a:cubicBezTo>
                  <a:pt x="2474098" y="2521351"/>
                  <a:pt x="2391109" y="2605170"/>
                  <a:pt x="2301170" y="2685047"/>
                </a:cubicBezTo>
                <a:cubicBezTo>
                  <a:pt x="2157636" y="2812522"/>
                  <a:pt x="2013445" y="2877936"/>
                  <a:pt x="1833654" y="2897229"/>
                </a:cubicBezTo>
                <a:cubicBezTo>
                  <a:pt x="1645588" y="2917413"/>
                  <a:pt x="1432846" y="2885715"/>
                  <a:pt x="1207605" y="2852120"/>
                </a:cubicBezTo>
                <a:cubicBezTo>
                  <a:pt x="1166075" y="2845900"/>
                  <a:pt x="1123122" y="2839517"/>
                  <a:pt x="1079897" y="2833375"/>
                </a:cubicBezTo>
                <a:cubicBezTo>
                  <a:pt x="693025" y="2778372"/>
                  <a:pt x="425689" y="2724885"/>
                  <a:pt x="242172" y="2491376"/>
                </a:cubicBezTo>
                <a:cubicBezTo>
                  <a:pt x="-37449" y="2135581"/>
                  <a:pt x="-72603" y="1738947"/>
                  <a:pt x="124682" y="1165145"/>
                </a:cubicBezTo>
                <a:cubicBezTo>
                  <a:pt x="150509" y="1090046"/>
                  <a:pt x="172357" y="1019656"/>
                  <a:pt x="193455" y="951608"/>
                </a:cubicBezTo>
                <a:cubicBezTo>
                  <a:pt x="280976" y="669511"/>
                  <a:pt x="330232" y="527567"/>
                  <a:pt x="492401" y="383541"/>
                </a:cubicBezTo>
                <a:cubicBezTo>
                  <a:pt x="653425" y="240534"/>
                  <a:pt x="840979" y="135517"/>
                  <a:pt x="1049792" y="71329"/>
                </a:cubicBezTo>
                <a:cubicBezTo>
                  <a:pt x="1203007" y="24254"/>
                  <a:pt x="1362385" y="385"/>
                  <a:pt x="1525339" y="5"/>
                </a:cubicBezTo>
                <a:close/>
              </a:path>
            </a:pathLst>
          </a:cu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eiryo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102" name="Google Shape;102;p28"/>
          <p:cNvSpPr/>
          <p:nvPr/>
        </p:nvSpPr>
        <p:spPr>
          <a:xfrm>
            <a:off x="3116911" y="1112823"/>
            <a:ext cx="2578595" cy="2401654"/>
          </a:xfrm>
          <a:custGeom>
            <a:rect b="b" l="l" r="r" t="t"/>
            <a:pathLst>
              <a:path extrusionOk="0" h="2390777" w="2536609">
                <a:moveTo>
                  <a:pt x="1283956" y="129"/>
                </a:moveTo>
                <a:cubicBezTo>
                  <a:pt x="1329204" y="-477"/>
                  <a:pt x="1374764" y="1064"/>
                  <a:pt x="1420555" y="4761"/>
                </a:cubicBezTo>
                <a:cubicBezTo>
                  <a:pt x="1600623" y="19268"/>
                  <a:pt x="1778488" y="68277"/>
                  <a:pt x="1934956" y="146592"/>
                </a:cubicBezTo>
                <a:cubicBezTo>
                  <a:pt x="2095741" y="226922"/>
                  <a:pt x="2229975" y="334182"/>
                  <a:pt x="2333843" y="465224"/>
                </a:cubicBezTo>
                <a:cubicBezTo>
                  <a:pt x="2431797" y="588805"/>
                  <a:pt x="2495004" y="726327"/>
                  <a:pt x="2521826" y="873957"/>
                </a:cubicBezTo>
                <a:cubicBezTo>
                  <a:pt x="2546923" y="1012347"/>
                  <a:pt x="2540034" y="1159432"/>
                  <a:pt x="2501395" y="1311092"/>
                </a:cubicBezTo>
                <a:cubicBezTo>
                  <a:pt x="2451995" y="1504854"/>
                  <a:pt x="2351490" y="1701546"/>
                  <a:pt x="2209320" y="1886897"/>
                </a:cubicBezTo>
                <a:cubicBezTo>
                  <a:pt x="2124017" y="1998106"/>
                  <a:pt x="2023715" y="2105235"/>
                  <a:pt x="1910451" y="2205196"/>
                </a:cubicBezTo>
                <a:cubicBezTo>
                  <a:pt x="1789948" y="2311549"/>
                  <a:pt x="1669352" y="2366775"/>
                  <a:pt x="1519442" y="2384330"/>
                </a:cubicBezTo>
                <a:cubicBezTo>
                  <a:pt x="1362632" y="2402698"/>
                  <a:pt x="1185651" y="2378545"/>
                  <a:pt x="998270" y="2352944"/>
                </a:cubicBezTo>
                <a:cubicBezTo>
                  <a:pt x="963720" y="2348202"/>
                  <a:pt x="927987" y="2343340"/>
                  <a:pt x="892026" y="2338680"/>
                </a:cubicBezTo>
                <a:cubicBezTo>
                  <a:pt x="570163" y="2296934"/>
                  <a:pt x="347863" y="2255334"/>
                  <a:pt x="196712" y="2064638"/>
                </a:cubicBezTo>
                <a:cubicBezTo>
                  <a:pt x="-33594" y="1774076"/>
                  <a:pt x="-59958" y="1447611"/>
                  <a:pt x="108612" y="973028"/>
                </a:cubicBezTo>
                <a:cubicBezTo>
                  <a:pt x="130679" y="910916"/>
                  <a:pt x="149396" y="852719"/>
                  <a:pt x="167473" y="796459"/>
                </a:cubicBezTo>
                <a:cubicBezTo>
                  <a:pt x="242457" y="563228"/>
                  <a:pt x="284533" y="445824"/>
                  <a:pt x="420683" y="325664"/>
                </a:cubicBezTo>
                <a:cubicBezTo>
                  <a:pt x="555871" y="206352"/>
                  <a:pt x="712879" y="118097"/>
                  <a:pt x="887296" y="63284"/>
                </a:cubicBezTo>
                <a:cubicBezTo>
                  <a:pt x="1015273" y="23084"/>
                  <a:pt x="1148212" y="1947"/>
                  <a:pt x="1283956" y="129"/>
                </a:cubicBezTo>
                <a:close/>
              </a:path>
            </a:pathLst>
          </a:custGeom>
          <a:solidFill>
            <a:schemeClr val="lt1">
              <a:alpha val="6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eiryo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103" name="Google Shape;103;p28"/>
          <p:cNvSpPr/>
          <p:nvPr/>
        </p:nvSpPr>
        <p:spPr>
          <a:xfrm>
            <a:off x="486989" y="3782543"/>
            <a:ext cx="3779450" cy="3075458"/>
          </a:xfrm>
          <a:custGeom>
            <a:rect b="b" l="l" r="r" t="t"/>
            <a:pathLst>
              <a:path extrusionOk="0" h="3105939" w="3779450">
                <a:moveTo>
                  <a:pt x="1955825" y="0"/>
                </a:moveTo>
                <a:cubicBezTo>
                  <a:pt x="2540099" y="0"/>
                  <a:pt x="2953891" y="252328"/>
                  <a:pt x="3339380" y="843766"/>
                </a:cubicBezTo>
                <a:cubicBezTo>
                  <a:pt x="3389826" y="921178"/>
                  <a:pt x="3439138" y="991582"/>
                  <a:pt x="3486827" y="1059625"/>
                </a:cubicBezTo>
                <a:cubicBezTo>
                  <a:pt x="3684478" y="1341752"/>
                  <a:pt x="3779450" y="1488471"/>
                  <a:pt x="3779450" y="1739702"/>
                </a:cubicBezTo>
                <a:cubicBezTo>
                  <a:pt x="3779450" y="1989158"/>
                  <a:pt x="3719920" y="2235578"/>
                  <a:pt x="3602643" y="2472118"/>
                </a:cubicBezTo>
                <a:cubicBezTo>
                  <a:pt x="3487881" y="2703511"/>
                  <a:pt x="3323808" y="2915316"/>
                  <a:pt x="3115045" y="3101460"/>
                </a:cubicBezTo>
                <a:lnTo>
                  <a:pt x="3109550" y="3105939"/>
                </a:lnTo>
                <a:lnTo>
                  <a:pt x="408379" y="3105939"/>
                </a:lnTo>
                <a:lnTo>
                  <a:pt x="340244" y="3011749"/>
                </a:lnTo>
                <a:cubicBezTo>
                  <a:pt x="119844" y="2671989"/>
                  <a:pt x="0" y="2227368"/>
                  <a:pt x="0" y="1739702"/>
                </a:cubicBezTo>
                <a:cubicBezTo>
                  <a:pt x="0" y="1517342"/>
                  <a:pt x="60585" y="1338881"/>
                  <a:pt x="196353" y="1161012"/>
                </a:cubicBezTo>
                <a:cubicBezTo>
                  <a:pt x="338366" y="974951"/>
                  <a:pt x="551751" y="803582"/>
                  <a:pt x="777707" y="622167"/>
                </a:cubicBezTo>
                <a:cubicBezTo>
                  <a:pt x="819395" y="588736"/>
                  <a:pt x="862461" y="554124"/>
                  <a:pt x="905527" y="519091"/>
                </a:cubicBezTo>
                <a:cubicBezTo>
                  <a:pt x="1291015" y="205559"/>
                  <a:pt x="1572365" y="0"/>
                  <a:pt x="1955825" y="0"/>
                </a:cubicBezTo>
                <a:close/>
              </a:path>
            </a:pathLst>
          </a:custGeom>
          <a:solidFill>
            <a:schemeClr val="lt1">
              <a:alpha val="6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eiryo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104" name="Google Shape;104;p28"/>
          <p:cNvSpPr/>
          <p:nvPr/>
        </p:nvSpPr>
        <p:spPr>
          <a:xfrm>
            <a:off x="244132" y="3499226"/>
            <a:ext cx="4246072" cy="3372109"/>
          </a:xfrm>
          <a:custGeom>
            <a:rect b="b" l="l" r="r" t="t"/>
            <a:pathLst>
              <a:path extrusionOk="0" h="3389255" w="4246072">
                <a:moveTo>
                  <a:pt x="2197297" y="0"/>
                </a:moveTo>
                <a:cubicBezTo>
                  <a:pt x="2853708" y="0"/>
                  <a:pt x="3318587" y="287404"/>
                  <a:pt x="3751669" y="961057"/>
                </a:cubicBezTo>
                <a:cubicBezTo>
                  <a:pt x="3808344" y="1049230"/>
                  <a:pt x="3863744" y="1129422"/>
                  <a:pt x="3917321" y="1206923"/>
                </a:cubicBezTo>
                <a:cubicBezTo>
                  <a:pt x="4139374" y="1528268"/>
                  <a:pt x="4246072" y="1695383"/>
                  <a:pt x="4246072" y="1981537"/>
                </a:cubicBezTo>
                <a:cubicBezTo>
                  <a:pt x="4246072" y="2265670"/>
                  <a:pt x="4179193" y="2546344"/>
                  <a:pt x="4047436" y="2815766"/>
                </a:cubicBezTo>
                <a:cubicBezTo>
                  <a:pt x="3950738" y="3013435"/>
                  <a:pt x="3822878" y="3198554"/>
                  <a:pt x="3666046" y="3368206"/>
                </a:cubicBezTo>
                <a:lnTo>
                  <a:pt x="3644738" y="3389255"/>
                </a:lnTo>
                <a:lnTo>
                  <a:pt x="358661" y="3389255"/>
                </a:lnTo>
                <a:lnTo>
                  <a:pt x="283112" y="3257451"/>
                </a:lnTo>
                <a:cubicBezTo>
                  <a:pt x="98919" y="2897727"/>
                  <a:pt x="0" y="2457642"/>
                  <a:pt x="0" y="1981537"/>
                </a:cubicBezTo>
                <a:cubicBezTo>
                  <a:pt x="0" y="1728267"/>
                  <a:pt x="68065" y="1524998"/>
                  <a:pt x="220595" y="1322403"/>
                </a:cubicBezTo>
                <a:cubicBezTo>
                  <a:pt x="380142" y="1110479"/>
                  <a:pt x="619873" y="915287"/>
                  <a:pt x="873725" y="708654"/>
                </a:cubicBezTo>
                <a:cubicBezTo>
                  <a:pt x="920559" y="670576"/>
                  <a:pt x="968943" y="631153"/>
                  <a:pt x="1017325" y="591249"/>
                </a:cubicBezTo>
                <a:cubicBezTo>
                  <a:pt x="1450408" y="234134"/>
                  <a:pt x="1766494" y="0"/>
                  <a:pt x="2197297" y="0"/>
                </a:cubicBezTo>
                <a:close/>
              </a:path>
            </a:pathLst>
          </a:cu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eiryo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105" name="Google Shape;105;p28"/>
          <p:cNvSpPr txBox="1"/>
          <p:nvPr>
            <p:ph idx="1" type="body"/>
          </p:nvPr>
        </p:nvSpPr>
        <p:spPr>
          <a:xfrm>
            <a:off x="6642099" y="4057802"/>
            <a:ext cx="4855375" cy="218683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09725" spcFirstLastPara="1" rIns="109725" wrap="square" tIns="109725">
            <a:normAutofit/>
          </a:bodyPr>
          <a:lstStyle>
            <a:lvl1pPr indent="-228600" lvl="0" marL="45720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indent="-228600" lvl="1" marL="91440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2pPr>
            <a:lvl3pPr indent="-342900" lvl="2" marL="137160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800"/>
              <a:buChar char="–"/>
              <a:defRPr/>
            </a:lvl3pPr>
            <a:lvl4pPr indent="-342900" lvl="3" marL="182880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800"/>
              <a:buChar char="–"/>
              <a:defRPr/>
            </a:lvl5pPr>
            <a:lvl6pPr indent="-342900" lvl="5" marL="2743200" algn="l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Clr>
                <a:srgbClr val="BC2818"/>
              </a:buClr>
              <a:buSzPts val="1800"/>
              <a:buChar char="–"/>
              <a:defRPr/>
            </a:lvl6pPr>
            <a:lvl7pPr indent="-342900" lvl="6" marL="3200400" algn="l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Clr>
                <a:srgbClr val="BC2818"/>
              </a:buClr>
              <a:buSzPts val="1800"/>
              <a:buChar char="–"/>
              <a:defRPr/>
            </a:lvl7pPr>
            <a:lvl8pPr indent="-342900" lvl="7" marL="3657600" algn="l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Clr>
                <a:srgbClr val="BC2818"/>
              </a:buClr>
              <a:buSzPts val="1800"/>
              <a:buChar char="–"/>
              <a:defRPr/>
            </a:lvl8pPr>
            <a:lvl9pPr indent="-342900" lvl="8" marL="4114800" algn="l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Clr>
                <a:srgbClr val="BC2818"/>
              </a:buClr>
              <a:buSzPts val="1800"/>
              <a:buChar char="–"/>
              <a:defRPr/>
            </a:lvl9pPr>
          </a:lstStyle>
          <a:p/>
        </p:txBody>
      </p:sp>
      <p:sp>
        <p:nvSpPr>
          <p:cNvPr id="106" name="Google Shape;106;p28"/>
          <p:cNvSpPr/>
          <p:nvPr/>
        </p:nvSpPr>
        <p:spPr>
          <a:xfrm>
            <a:off x="0" y="1"/>
            <a:ext cx="2454053" cy="3175473"/>
          </a:xfrm>
          <a:custGeom>
            <a:rect b="b" l="l" r="r" t="t"/>
            <a:pathLst>
              <a:path extrusionOk="0" h="3175473" w="2454053">
                <a:moveTo>
                  <a:pt x="0" y="0"/>
                </a:moveTo>
                <a:lnTo>
                  <a:pt x="1745403" y="0"/>
                </a:lnTo>
                <a:lnTo>
                  <a:pt x="1768138" y="28809"/>
                </a:lnTo>
                <a:cubicBezTo>
                  <a:pt x="1871867" y="175747"/>
                  <a:pt x="1965378" y="351831"/>
                  <a:pt x="2062933" y="535578"/>
                </a:cubicBezTo>
                <a:cubicBezTo>
                  <a:pt x="2086892" y="580773"/>
                  <a:pt x="2111717" y="627474"/>
                  <a:pt x="2136936" y="674249"/>
                </a:cubicBezTo>
                <a:cubicBezTo>
                  <a:pt x="2362638" y="1092935"/>
                  <a:pt x="2505478" y="1394370"/>
                  <a:pt x="2436682" y="1755241"/>
                </a:cubicBezTo>
                <a:cubicBezTo>
                  <a:pt x="2331862" y="2305094"/>
                  <a:pt x="2020326" y="2649513"/>
                  <a:pt x="1394953" y="2906826"/>
                </a:cubicBezTo>
                <a:cubicBezTo>
                  <a:pt x="1313102" y="2940493"/>
                  <a:pt x="1238045" y="2974347"/>
                  <a:pt x="1165498" y="3007092"/>
                </a:cubicBezTo>
                <a:cubicBezTo>
                  <a:pt x="864713" y="3142789"/>
                  <a:pt x="709694" y="3206004"/>
                  <a:pt x="473424" y="3161203"/>
                </a:cubicBezTo>
                <a:cubicBezTo>
                  <a:pt x="356126" y="3138961"/>
                  <a:pt x="242210" y="3102849"/>
                  <a:pt x="132442" y="3053228"/>
                </a:cubicBezTo>
                <a:lnTo>
                  <a:pt x="0" y="2983894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107" name="Google Shape;107;p28"/>
          <p:cNvSpPr/>
          <p:nvPr/>
        </p:nvSpPr>
        <p:spPr>
          <a:xfrm>
            <a:off x="3297583" y="1237408"/>
            <a:ext cx="2233692" cy="2164296"/>
          </a:xfrm>
          <a:custGeom>
            <a:rect b="b" l="l" r="r" t="t"/>
            <a:pathLst>
              <a:path extrusionOk="0" h="2164296" w="2233692">
                <a:moveTo>
                  <a:pt x="1130629" y="117"/>
                </a:moveTo>
                <a:cubicBezTo>
                  <a:pt x="1170474" y="-432"/>
                  <a:pt x="1210592" y="963"/>
                  <a:pt x="1250917" y="4310"/>
                </a:cubicBezTo>
                <a:cubicBezTo>
                  <a:pt x="1409478" y="17443"/>
                  <a:pt x="1566106" y="61809"/>
                  <a:pt x="1703887" y="132705"/>
                </a:cubicBezTo>
                <a:cubicBezTo>
                  <a:pt x="1774679" y="169066"/>
                  <a:pt x="1839627" y="211520"/>
                  <a:pt x="1898308" y="259714"/>
                </a:cubicBezTo>
                <a:cubicBezTo>
                  <a:pt x="1956991" y="307906"/>
                  <a:pt x="2009409" y="361840"/>
                  <a:pt x="2055139" y="421154"/>
                </a:cubicBezTo>
                <a:cubicBezTo>
                  <a:pt x="2141397" y="533028"/>
                  <a:pt x="2197055" y="657522"/>
                  <a:pt x="2220675" y="791167"/>
                </a:cubicBezTo>
                <a:cubicBezTo>
                  <a:pt x="2242774" y="916448"/>
                  <a:pt x="2236710" y="1049596"/>
                  <a:pt x="2202684" y="1186890"/>
                </a:cubicBezTo>
                <a:cubicBezTo>
                  <a:pt x="2150482" y="1397381"/>
                  <a:pt x="2033479" y="1611687"/>
                  <a:pt x="1866035" y="1807489"/>
                </a:cubicBezTo>
                <a:cubicBezTo>
                  <a:pt x="1810219" y="1872757"/>
                  <a:pt x="1748801" y="1935968"/>
                  <a:pt x="1682309" y="1996296"/>
                </a:cubicBezTo>
                <a:cubicBezTo>
                  <a:pt x="1576194" y="2092574"/>
                  <a:pt x="1470001" y="2142568"/>
                  <a:pt x="1337994" y="2158461"/>
                </a:cubicBezTo>
                <a:cubicBezTo>
                  <a:pt x="1199910" y="2175087"/>
                  <a:pt x="1044062" y="2153223"/>
                  <a:pt x="879058" y="2130049"/>
                </a:cubicBezTo>
                <a:cubicBezTo>
                  <a:pt x="848634" y="2125754"/>
                  <a:pt x="817168" y="2121353"/>
                  <a:pt x="785502" y="2117135"/>
                </a:cubicBezTo>
                <a:cubicBezTo>
                  <a:pt x="502076" y="2079344"/>
                  <a:pt x="306322" y="2041683"/>
                  <a:pt x="173222" y="1869052"/>
                </a:cubicBezTo>
                <a:cubicBezTo>
                  <a:pt x="-29583" y="1606017"/>
                  <a:pt x="-52797" y="1310477"/>
                  <a:pt x="95641" y="880852"/>
                </a:cubicBezTo>
                <a:cubicBezTo>
                  <a:pt x="115073" y="824625"/>
                  <a:pt x="131555" y="771941"/>
                  <a:pt x="147474" y="721011"/>
                </a:cubicBezTo>
                <a:cubicBezTo>
                  <a:pt x="213503" y="509874"/>
                  <a:pt x="250554" y="403591"/>
                  <a:pt x="370446" y="294813"/>
                </a:cubicBezTo>
                <a:cubicBezTo>
                  <a:pt x="489490" y="186804"/>
                  <a:pt x="627749" y="106909"/>
                  <a:pt x="781337" y="57290"/>
                </a:cubicBezTo>
                <a:cubicBezTo>
                  <a:pt x="894032" y="20897"/>
                  <a:pt x="1011095" y="1762"/>
                  <a:pt x="1130629" y="117"/>
                </a:cubicBez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108" name="Google Shape;108;p28"/>
          <p:cNvSpPr/>
          <p:nvPr/>
        </p:nvSpPr>
        <p:spPr>
          <a:xfrm>
            <a:off x="654203" y="4007060"/>
            <a:ext cx="3444873" cy="2850940"/>
          </a:xfrm>
          <a:custGeom>
            <a:rect b="b" l="l" r="r" t="t"/>
            <a:pathLst>
              <a:path extrusionOk="0" h="2850940" w="3444873">
                <a:moveTo>
                  <a:pt x="1782686" y="0"/>
                </a:moveTo>
                <a:cubicBezTo>
                  <a:pt x="2315236" y="0"/>
                  <a:pt x="2692396" y="218386"/>
                  <a:pt x="3043760" y="730265"/>
                </a:cubicBezTo>
                <a:cubicBezTo>
                  <a:pt x="3089740" y="797264"/>
                  <a:pt x="3134687" y="858197"/>
                  <a:pt x="3178153" y="917087"/>
                </a:cubicBezTo>
                <a:cubicBezTo>
                  <a:pt x="3358308" y="1161263"/>
                  <a:pt x="3444873" y="1288246"/>
                  <a:pt x="3444873" y="1505683"/>
                </a:cubicBezTo>
                <a:cubicBezTo>
                  <a:pt x="3444873" y="1721582"/>
                  <a:pt x="3390613" y="1934855"/>
                  <a:pt x="3283718" y="2139577"/>
                </a:cubicBezTo>
                <a:cubicBezTo>
                  <a:pt x="3179115" y="2339844"/>
                  <a:pt x="3029567" y="2523158"/>
                  <a:pt x="2839285" y="2684262"/>
                </a:cubicBezTo>
                <a:cubicBezTo>
                  <a:pt x="2792528" y="2723863"/>
                  <a:pt x="2743576" y="2761727"/>
                  <a:pt x="2692803" y="2797635"/>
                </a:cubicBezTo>
                <a:lnTo>
                  <a:pt x="2610242" y="2850940"/>
                </a:lnTo>
                <a:lnTo>
                  <a:pt x="523032" y="2850940"/>
                </a:lnTo>
                <a:lnTo>
                  <a:pt x="501539" y="2832597"/>
                </a:lnTo>
                <a:cubicBezTo>
                  <a:pt x="466750" y="2799487"/>
                  <a:pt x="433475" y="2764248"/>
                  <a:pt x="401780" y="2726931"/>
                </a:cubicBezTo>
                <a:cubicBezTo>
                  <a:pt x="142674" y="2421747"/>
                  <a:pt x="0" y="1988045"/>
                  <a:pt x="0" y="1505683"/>
                </a:cubicBezTo>
                <a:cubicBezTo>
                  <a:pt x="0" y="1313233"/>
                  <a:pt x="55222" y="1158779"/>
                  <a:pt x="178970" y="1004836"/>
                </a:cubicBezTo>
                <a:cubicBezTo>
                  <a:pt x="308413" y="843804"/>
                  <a:pt x="502908" y="695486"/>
                  <a:pt x="708859" y="538473"/>
                </a:cubicBezTo>
                <a:cubicBezTo>
                  <a:pt x="746858" y="509541"/>
                  <a:pt x="786112" y="479584"/>
                  <a:pt x="825365" y="449264"/>
                </a:cubicBezTo>
                <a:cubicBezTo>
                  <a:pt x="1176728" y="177908"/>
                  <a:pt x="1433172" y="0"/>
                  <a:pt x="1782686" y="0"/>
                </a:cubicBez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109" name="Google Shape;109;p28"/>
          <p:cNvSpPr/>
          <p:nvPr/>
        </p:nvSpPr>
        <p:spPr>
          <a:xfrm>
            <a:off x="10098815" y="-15240"/>
            <a:ext cx="2106520" cy="1789008"/>
          </a:xfrm>
          <a:custGeom>
            <a:rect b="b" l="l" r="r" t="t"/>
            <a:pathLst>
              <a:path extrusionOk="0" h="2880968" w="3404592">
                <a:moveTo>
                  <a:pt x="30625" y="0"/>
                </a:moveTo>
                <a:lnTo>
                  <a:pt x="3404591" y="0"/>
                </a:lnTo>
                <a:lnTo>
                  <a:pt x="3404592" y="2363677"/>
                </a:lnTo>
                <a:lnTo>
                  <a:pt x="3368234" y="2400463"/>
                </a:lnTo>
                <a:cubicBezTo>
                  <a:pt x="3196560" y="2556781"/>
                  <a:pt x="3007578" y="2609148"/>
                  <a:pt x="2673169" y="2691710"/>
                </a:cubicBezTo>
                <a:cubicBezTo>
                  <a:pt x="2580978" y="2714454"/>
                  <a:pt x="2485617" y="2738008"/>
                  <a:pt x="2383908" y="2766733"/>
                </a:cubicBezTo>
                <a:cubicBezTo>
                  <a:pt x="1606788" y="2986132"/>
                  <a:pt x="1067300" y="2893177"/>
                  <a:pt x="580011" y="2455996"/>
                </a:cubicBezTo>
                <a:cubicBezTo>
                  <a:pt x="260201" y="2169073"/>
                  <a:pt x="183906" y="1782048"/>
                  <a:pt x="103935" y="1224395"/>
                </a:cubicBezTo>
                <a:cubicBezTo>
                  <a:pt x="95007" y="1162089"/>
                  <a:pt x="85753" y="1100145"/>
                  <a:pt x="76737" y="1040246"/>
                </a:cubicBezTo>
                <a:cubicBezTo>
                  <a:pt x="28042" y="715402"/>
                  <a:pt x="-17905" y="408591"/>
                  <a:pt x="6986" y="142569"/>
                </a:cubicBezTo>
                <a:close/>
              </a:path>
            </a:pathLst>
          </a:cu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eiryo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110" name="Google Shape;110;p28"/>
          <p:cNvSpPr/>
          <p:nvPr/>
        </p:nvSpPr>
        <p:spPr>
          <a:xfrm>
            <a:off x="9990667" y="-15240"/>
            <a:ext cx="2214669" cy="1880612"/>
          </a:xfrm>
          <a:custGeom>
            <a:rect b="b" l="l" r="r" t="t"/>
            <a:pathLst>
              <a:path extrusionOk="0" h="3029264" w="3580076">
                <a:moveTo>
                  <a:pt x="19381" y="0"/>
                </a:moveTo>
                <a:lnTo>
                  <a:pt x="3580076" y="0"/>
                </a:lnTo>
                <a:lnTo>
                  <a:pt x="3580076" y="2559343"/>
                </a:lnTo>
                <a:lnTo>
                  <a:pt x="3556258" y="2578706"/>
                </a:lnTo>
                <a:cubicBezTo>
                  <a:pt x="3390615" y="2698133"/>
                  <a:pt x="3196665" y="2750327"/>
                  <a:pt x="2887450" y="2826324"/>
                </a:cubicBezTo>
                <a:cubicBezTo>
                  <a:pt x="2787996" y="2850747"/>
                  <a:pt x="2685123" y="2876042"/>
                  <a:pt x="2575407" y="2906908"/>
                </a:cubicBezTo>
                <a:cubicBezTo>
                  <a:pt x="1737105" y="3142655"/>
                  <a:pt x="1154843" y="3041718"/>
                  <a:pt x="628491" y="2569492"/>
                </a:cubicBezTo>
                <a:cubicBezTo>
                  <a:pt x="283045" y="2259569"/>
                  <a:pt x="200247" y="1841949"/>
                  <a:pt x="113276" y="1240251"/>
                </a:cubicBezTo>
                <a:cubicBezTo>
                  <a:pt x="103566" y="1173024"/>
                  <a:pt x="93505" y="1106186"/>
                  <a:pt x="83702" y="1041556"/>
                </a:cubicBezTo>
                <a:cubicBezTo>
                  <a:pt x="30763" y="691052"/>
                  <a:pt x="-19190" y="360006"/>
                  <a:pt x="7347" y="73049"/>
                </a:cubicBezTo>
                <a:close/>
              </a:path>
            </a:pathLst>
          </a:cu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eiryo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111" name="Google Shape;111;p28"/>
          <p:cNvSpPr/>
          <p:nvPr/>
        </p:nvSpPr>
        <p:spPr>
          <a:xfrm>
            <a:off x="10231115" y="0"/>
            <a:ext cx="1960733" cy="1632941"/>
          </a:xfrm>
          <a:custGeom>
            <a:rect b="b" l="l" r="r" t="t"/>
            <a:pathLst>
              <a:path extrusionOk="0" h="2743212" w="3293877">
                <a:moveTo>
                  <a:pt x="37772" y="0"/>
                </a:moveTo>
                <a:lnTo>
                  <a:pt x="3293877" y="0"/>
                </a:lnTo>
                <a:lnTo>
                  <a:pt x="3293877" y="2133887"/>
                </a:lnTo>
                <a:lnTo>
                  <a:pt x="3222757" y="2223039"/>
                </a:lnTo>
                <a:cubicBezTo>
                  <a:pt x="3041339" y="2425251"/>
                  <a:pt x="2861221" y="2476800"/>
                  <a:pt x="2503136" y="2565392"/>
                </a:cubicBezTo>
                <a:cubicBezTo>
                  <a:pt x="2416757" y="2586746"/>
                  <a:pt x="2327408" y="2608861"/>
                  <a:pt x="2232111" y="2635826"/>
                </a:cubicBezTo>
                <a:cubicBezTo>
                  <a:pt x="1503976" y="2841768"/>
                  <a:pt x="998612" y="2754939"/>
                  <a:pt x="542319" y="2345567"/>
                </a:cubicBezTo>
                <a:cubicBezTo>
                  <a:pt x="242852" y="2076894"/>
                  <a:pt x="171565" y="1714314"/>
                  <a:pt x="96920" y="1191868"/>
                </a:cubicBezTo>
                <a:cubicBezTo>
                  <a:pt x="88586" y="1133496"/>
                  <a:pt x="79946" y="1075462"/>
                  <a:pt x="71529" y="1019346"/>
                </a:cubicBezTo>
                <a:cubicBezTo>
                  <a:pt x="26070" y="715012"/>
                  <a:pt x="-16826" y="427572"/>
                  <a:pt x="6623" y="178315"/>
                </a:cubicBezTo>
                <a:cubicBezTo>
                  <a:pt x="12226" y="118742"/>
                  <a:pt x="21526" y="62431"/>
                  <a:pt x="34833" y="8680"/>
                </a:cubicBez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112" name="Google Shape;112;p28"/>
          <p:cNvSpPr/>
          <p:nvPr/>
        </p:nvSpPr>
        <p:spPr>
          <a:xfrm rot="7684585">
            <a:off x="6511120" y="-454735"/>
            <a:ext cx="1619071" cy="1540355"/>
          </a:xfrm>
          <a:custGeom>
            <a:rect b="b" l="l" r="r" t="t"/>
            <a:pathLst>
              <a:path extrusionOk="0" h="2663436" w="2791301">
                <a:moveTo>
                  <a:pt x="1393873" y="4"/>
                </a:moveTo>
                <a:cubicBezTo>
                  <a:pt x="1443777" y="115"/>
                  <a:pt x="1494056" y="2621"/>
                  <a:pt x="1544624" y="7531"/>
                </a:cubicBezTo>
                <a:cubicBezTo>
                  <a:pt x="1743470" y="26804"/>
                  <a:pt x="1940404" y="84446"/>
                  <a:pt x="2114171" y="174340"/>
                </a:cubicBezTo>
                <a:cubicBezTo>
                  <a:pt x="2292730" y="266553"/>
                  <a:pt x="2442405" y="388281"/>
                  <a:pt x="2558937" y="535959"/>
                </a:cubicBezTo>
                <a:cubicBezTo>
                  <a:pt x="2668833" y="675228"/>
                  <a:pt x="2740611" y="829411"/>
                  <a:pt x="2772402" y="994216"/>
                </a:cubicBezTo>
                <a:cubicBezTo>
                  <a:pt x="2802153" y="1148707"/>
                  <a:pt x="2796751" y="1312318"/>
                  <a:pt x="2756393" y="1480474"/>
                </a:cubicBezTo>
                <a:cubicBezTo>
                  <a:pt x="2694473" y="1738280"/>
                  <a:pt x="2551441" y="1999502"/>
                  <a:pt x="2344917" y="2236976"/>
                </a:cubicBezTo>
                <a:cubicBezTo>
                  <a:pt x="2276075" y="2316133"/>
                  <a:pt x="2200179" y="2392652"/>
                  <a:pt x="2117882" y="2465527"/>
                </a:cubicBezTo>
                <a:cubicBezTo>
                  <a:pt x="1986543" y="2581826"/>
                  <a:pt x="1854341" y="2641210"/>
                  <a:pt x="1689239" y="2658152"/>
                </a:cubicBezTo>
                <a:cubicBezTo>
                  <a:pt x="1516539" y="2675876"/>
                  <a:pt x="1320951" y="2645919"/>
                  <a:pt x="1113871" y="2614170"/>
                </a:cubicBezTo>
                <a:cubicBezTo>
                  <a:pt x="1075689" y="2608293"/>
                  <a:pt x="1036200" y="2602259"/>
                  <a:pt x="996462" y="2596447"/>
                </a:cubicBezTo>
                <a:cubicBezTo>
                  <a:pt x="640795" y="2544391"/>
                  <a:pt x="394957" y="2494225"/>
                  <a:pt x="225377" y="2279322"/>
                </a:cubicBezTo>
                <a:cubicBezTo>
                  <a:pt x="-33010" y="1951877"/>
                  <a:pt x="-66965" y="1588003"/>
                  <a:pt x="111893" y="1062629"/>
                </a:cubicBezTo>
                <a:cubicBezTo>
                  <a:pt x="135308" y="993869"/>
                  <a:pt x="155086" y="929410"/>
                  <a:pt x="174186" y="867095"/>
                </a:cubicBezTo>
                <a:cubicBezTo>
                  <a:pt x="253418" y="608767"/>
                  <a:pt x="298077" y="478805"/>
                  <a:pt x="446468" y="347405"/>
                </a:cubicBezTo>
                <a:cubicBezTo>
                  <a:pt x="593811" y="216935"/>
                  <a:pt x="765687" y="121414"/>
                  <a:pt x="957265" y="63425"/>
                </a:cubicBezTo>
                <a:cubicBezTo>
                  <a:pt x="1097834" y="20894"/>
                  <a:pt x="1244162" y="-329"/>
                  <a:pt x="1393873" y="4"/>
                </a:cubicBezTo>
                <a:close/>
              </a:path>
            </a:pathLst>
          </a:cu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eiryo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113" name="Google Shape;113;p28"/>
          <p:cNvSpPr/>
          <p:nvPr/>
        </p:nvSpPr>
        <p:spPr>
          <a:xfrm rot="7684585">
            <a:off x="6449531" y="-516453"/>
            <a:ext cx="1742249" cy="1663790"/>
          </a:xfrm>
          <a:custGeom>
            <a:rect b="b" l="l" r="r" t="t"/>
            <a:pathLst>
              <a:path extrusionOk="0" h="2903550" w="3040473">
                <a:moveTo>
                  <a:pt x="1525339" y="5"/>
                </a:moveTo>
                <a:cubicBezTo>
                  <a:pt x="1579656" y="-122"/>
                  <a:pt x="1634371" y="2362"/>
                  <a:pt x="1689388" y="7465"/>
                </a:cubicBezTo>
                <a:cubicBezTo>
                  <a:pt x="1905729" y="27497"/>
                  <a:pt x="2119799" y="89379"/>
                  <a:pt x="2308491" y="186546"/>
                </a:cubicBezTo>
                <a:cubicBezTo>
                  <a:pt x="2502388" y="286218"/>
                  <a:pt x="2664701" y="418219"/>
                  <a:pt x="2790810" y="578683"/>
                </a:cubicBezTo>
                <a:cubicBezTo>
                  <a:pt x="2909737" y="730010"/>
                  <a:pt x="2987100" y="897790"/>
                  <a:pt x="3020886" y="1077350"/>
                </a:cubicBezTo>
                <a:cubicBezTo>
                  <a:pt x="3052503" y="1245674"/>
                  <a:pt x="3045812" y="1424117"/>
                  <a:pt x="3001050" y="1607690"/>
                </a:cubicBezTo>
                <a:cubicBezTo>
                  <a:pt x="2932375" y="1889131"/>
                  <a:pt x="2775394" y="2174701"/>
                  <a:pt x="2549423" y="2434689"/>
                </a:cubicBezTo>
                <a:cubicBezTo>
                  <a:pt x="2474098" y="2521351"/>
                  <a:pt x="2391109" y="2605170"/>
                  <a:pt x="2301170" y="2685047"/>
                </a:cubicBezTo>
                <a:cubicBezTo>
                  <a:pt x="2157636" y="2812522"/>
                  <a:pt x="2013445" y="2877936"/>
                  <a:pt x="1833654" y="2897229"/>
                </a:cubicBezTo>
                <a:cubicBezTo>
                  <a:pt x="1645588" y="2917413"/>
                  <a:pt x="1432846" y="2885715"/>
                  <a:pt x="1207605" y="2852120"/>
                </a:cubicBezTo>
                <a:cubicBezTo>
                  <a:pt x="1166075" y="2845900"/>
                  <a:pt x="1123122" y="2839517"/>
                  <a:pt x="1079897" y="2833375"/>
                </a:cubicBezTo>
                <a:cubicBezTo>
                  <a:pt x="693025" y="2778372"/>
                  <a:pt x="425689" y="2724885"/>
                  <a:pt x="242172" y="2491376"/>
                </a:cubicBezTo>
                <a:cubicBezTo>
                  <a:pt x="-37449" y="2135581"/>
                  <a:pt x="-72603" y="1738947"/>
                  <a:pt x="124682" y="1165145"/>
                </a:cubicBezTo>
                <a:cubicBezTo>
                  <a:pt x="150509" y="1090046"/>
                  <a:pt x="172357" y="1019656"/>
                  <a:pt x="193455" y="951608"/>
                </a:cubicBezTo>
                <a:cubicBezTo>
                  <a:pt x="280976" y="669511"/>
                  <a:pt x="330232" y="527567"/>
                  <a:pt x="492401" y="383541"/>
                </a:cubicBezTo>
                <a:cubicBezTo>
                  <a:pt x="653425" y="240534"/>
                  <a:pt x="840979" y="135517"/>
                  <a:pt x="1049792" y="71329"/>
                </a:cubicBezTo>
                <a:cubicBezTo>
                  <a:pt x="1203007" y="24254"/>
                  <a:pt x="1362385" y="385"/>
                  <a:pt x="1525339" y="5"/>
                </a:cubicBezTo>
                <a:close/>
              </a:path>
            </a:pathLst>
          </a:cu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eiryo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114" name="Google Shape;114;p28"/>
          <p:cNvSpPr/>
          <p:nvPr/>
        </p:nvSpPr>
        <p:spPr>
          <a:xfrm rot="7684585">
            <a:off x="6581863" y="-372654"/>
            <a:ext cx="1477584" cy="1376193"/>
          </a:xfrm>
          <a:custGeom>
            <a:rect b="b" l="l" r="r" t="t"/>
            <a:pathLst>
              <a:path extrusionOk="0" h="2390777" w="2536609">
                <a:moveTo>
                  <a:pt x="1283956" y="129"/>
                </a:moveTo>
                <a:cubicBezTo>
                  <a:pt x="1329204" y="-477"/>
                  <a:pt x="1374764" y="1064"/>
                  <a:pt x="1420555" y="4761"/>
                </a:cubicBezTo>
                <a:cubicBezTo>
                  <a:pt x="1600623" y="19268"/>
                  <a:pt x="1778488" y="68277"/>
                  <a:pt x="1934956" y="146592"/>
                </a:cubicBezTo>
                <a:cubicBezTo>
                  <a:pt x="2095741" y="226922"/>
                  <a:pt x="2229975" y="334182"/>
                  <a:pt x="2333843" y="465224"/>
                </a:cubicBezTo>
                <a:cubicBezTo>
                  <a:pt x="2431797" y="588805"/>
                  <a:pt x="2495004" y="726327"/>
                  <a:pt x="2521826" y="873957"/>
                </a:cubicBezTo>
                <a:cubicBezTo>
                  <a:pt x="2546923" y="1012347"/>
                  <a:pt x="2540034" y="1159432"/>
                  <a:pt x="2501395" y="1311092"/>
                </a:cubicBezTo>
                <a:cubicBezTo>
                  <a:pt x="2451995" y="1504854"/>
                  <a:pt x="2351490" y="1701546"/>
                  <a:pt x="2209320" y="1886897"/>
                </a:cubicBezTo>
                <a:cubicBezTo>
                  <a:pt x="2124017" y="1998106"/>
                  <a:pt x="2023715" y="2105235"/>
                  <a:pt x="1910451" y="2205196"/>
                </a:cubicBezTo>
                <a:cubicBezTo>
                  <a:pt x="1789948" y="2311549"/>
                  <a:pt x="1669352" y="2366775"/>
                  <a:pt x="1519442" y="2384330"/>
                </a:cubicBezTo>
                <a:cubicBezTo>
                  <a:pt x="1362632" y="2402698"/>
                  <a:pt x="1185651" y="2378545"/>
                  <a:pt x="998270" y="2352944"/>
                </a:cubicBezTo>
                <a:cubicBezTo>
                  <a:pt x="963720" y="2348202"/>
                  <a:pt x="927987" y="2343340"/>
                  <a:pt x="892026" y="2338680"/>
                </a:cubicBezTo>
                <a:cubicBezTo>
                  <a:pt x="570163" y="2296934"/>
                  <a:pt x="347863" y="2255334"/>
                  <a:pt x="196712" y="2064638"/>
                </a:cubicBezTo>
                <a:cubicBezTo>
                  <a:pt x="-33594" y="1774076"/>
                  <a:pt x="-59958" y="1447611"/>
                  <a:pt x="108612" y="973028"/>
                </a:cubicBezTo>
                <a:cubicBezTo>
                  <a:pt x="130679" y="910916"/>
                  <a:pt x="149396" y="852719"/>
                  <a:pt x="167473" y="796459"/>
                </a:cubicBezTo>
                <a:cubicBezTo>
                  <a:pt x="242457" y="563228"/>
                  <a:pt x="284533" y="445824"/>
                  <a:pt x="420683" y="325664"/>
                </a:cubicBezTo>
                <a:cubicBezTo>
                  <a:pt x="555871" y="206352"/>
                  <a:pt x="712879" y="118097"/>
                  <a:pt x="887296" y="63284"/>
                </a:cubicBezTo>
                <a:cubicBezTo>
                  <a:pt x="1015273" y="23084"/>
                  <a:pt x="1148212" y="1947"/>
                  <a:pt x="1283956" y="129"/>
                </a:cubicBezTo>
                <a:close/>
              </a:path>
            </a:pathLst>
          </a:custGeom>
          <a:solidFill>
            <a:schemeClr val="lt1">
              <a:alpha val="6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eiryo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115" name="Google Shape;115;p28"/>
          <p:cNvSpPr/>
          <p:nvPr/>
        </p:nvSpPr>
        <p:spPr>
          <a:xfrm rot="7684585">
            <a:off x="6680681" y="-304649"/>
            <a:ext cx="1279948" cy="1240183"/>
          </a:xfrm>
          <a:custGeom>
            <a:rect b="b" l="l" r="r" t="t"/>
            <a:pathLst>
              <a:path extrusionOk="0" h="2164296" w="2233692">
                <a:moveTo>
                  <a:pt x="1130629" y="117"/>
                </a:moveTo>
                <a:cubicBezTo>
                  <a:pt x="1170474" y="-432"/>
                  <a:pt x="1210592" y="963"/>
                  <a:pt x="1250917" y="4310"/>
                </a:cubicBezTo>
                <a:cubicBezTo>
                  <a:pt x="1409478" y="17443"/>
                  <a:pt x="1566106" y="61809"/>
                  <a:pt x="1703887" y="132705"/>
                </a:cubicBezTo>
                <a:cubicBezTo>
                  <a:pt x="1774679" y="169066"/>
                  <a:pt x="1839627" y="211520"/>
                  <a:pt x="1898308" y="259714"/>
                </a:cubicBezTo>
                <a:cubicBezTo>
                  <a:pt x="1956991" y="307906"/>
                  <a:pt x="2009409" y="361840"/>
                  <a:pt x="2055139" y="421154"/>
                </a:cubicBezTo>
                <a:cubicBezTo>
                  <a:pt x="2141397" y="533028"/>
                  <a:pt x="2197055" y="657522"/>
                  <a:pt x="2220675" y="791167"/>
                </a:cubicBezTo>
                <a:cubicBezTo>
                  <a:pt x="2242774" y="916448"/>
                  <a:pt x="2236710" y="1049596"/>
                  <a:pt x="2202684" y="1186890"/>
                </a:cubicBezTo>
                <a:cubicBezTo>
                  <a:pt x="2150482" y="1397381"/>
                  <a:pt x="2033479" y="1611687"/>
                  <a:pt x="1866035" y="1807489"/>
                </a:cubicBezTo>
                <a:cubicBezTo>
                  <a:pt x="1810219" y="1872757"/>
                  <a:pt x="1748801" y="1935968"/>
                  <a:pt x="1682309" y="1996296"/>
                </a:cubicBezTo>
                <a:cubicBezTo>
                  <a:pt x="1576194" y="2092574"/>
                  <a:pt x="1470001" y="2142568"/>
                  <a:pt x="1337994" y="2158461"/>
                </a:cubicBezTo>
                <a:cubicBezTo>
                  <a:pt x="1199910" y="2175087"/>
                  <a:pt x="1044062" y="2153223"/>
                  <a:pt x="879058" y="2130049"/>
                </a:cubicBezTo>
                <a:cubicBezTo>
                  <a:pt x="848634" y="2125754"/>
                  <a:pt x="817168" y="2121353"/>
                  <a:pt x="785502" y="2117135"/>
                </a:cubicBezTo>
                <a:cubicBezTo>
                  <a:pt x="502076" y="2079344"/>
                  <a:pt x="306322" y="2041683"/>
                  <a:pt x="173222" y="1869052"/>
                </a:cubicBezTo>
                <a:cubicBezTo>
                  <a:pt x="-29583" y="1606017"/>
                  <a:pt x="-52797" y="1310477"/>
                  <a:pt x="95641" y="880852"/>
                </a:cubicBezTo>
                <a:cubicBezTo>
                  <a:pt x="115073" y="824625"/>
                  <a:pt x="131555" y="771941"/>
                  <a:pt x="147474" y="721011"/>
                </a:cubicBezTo>
                <a:cubicBezTo>
                  <a:pt x="213503" y="509874"/>
                  <a:pt x="250554" y="403591"/>
                  <a:pt x="370446" y="294813"/>
                </a:cubicBezTo>
                <a:cubicBezTo>
                  <a:pt x="489490" y="186804"/>
                  <a:pt x="627749" y="106909"/>
                  <a:pt x="781337" y="57290"/>
                </a:cubicBezTo>
                <a:cubicBezTo>
                  <a:pt x="894032" y="20897"/>
                  <a:pt x="1011095" y="1762"/>
                  <a:pt x="1130629" y="117"/>
                </a:cubicBez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4056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9"/>
          <p:cNvSpPr txBox="1"/>
          <p:nvPr>
            <p:ph type="title"/>
          </p:nvPr>
        </p:nvSpPr>
        <p:spPr>
          <a:xfrm>
            <a:off x="681038" y="1014288"/>
            <a:ext cx="4980672" cy="226761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09725" spcFirstLastPara="1" rIns="109725" wrap="square" tIns="1097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Meiryo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p29"/>
          <p:cNvSpPr txBox="1"/>
          <p:nvPr>
            <p:ph idx="1" type="body"/>
          </p:nvPr>
        </p:nvSpPr>
        <p:spPr>
          <a:xfrm>
            <a:off x="681038" y="3499346"/>
            <a:ext cx="4980672" cy="24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09725" spcFirstLastPara="1" rIns="109725" wrap="square" tIns="109725">
            <a:noAutofit/>
          </a:bodyPr>
          <a:lstStyle>
            <a:lvl1pPr indent="-342900" lvl="0" marL="45720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Meiryo"/>
              <a:buAutoNum type="arabicPeriod"/>
              <a:defRPr sz="1800"/>
            </a:lvl1pPr>
            <a:lvl2pPr indent="-342900" lvl="1" marL="91440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Meiryo"/>
              <a:buAutoNum type="alphaLcPeriod"/>
              <a:defRPr sz="1800"/>
            </a:lvl2pPr>
            <a:lvl3pPr indent="-342900" lvl="2" marL="137160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Meiryo"/>
              <a:buAutoNum type="arabicParenR"/>
              <a:defRPr sz="1800"/>
            </a:lvl3pPr>
            <a:lvl4pPr indent="-342900" lvl="3" marL="182880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Meiryo"/>
              <a:buAutoNum type="alphaLcParenR"/>
              <a:defRPr sz="1800"/>
            </a:lvl4pPr>
            <a:lvl5pPr indent="-342900" lvl="4" marL="228600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Meiryo"/>
              <a:buAutoNum type="romanLcPeriod"/>
              <a:defRPr sz="1800"/>
            </a:lvl5pPr>
            <a:lvl6pPr indent="-342900" lvl="5" marL="2743200" algn="l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Clr>
                <a:srgbClr val="BC2818"/>
              </a:buClr>
              <a:buSzPts val="1800"/>
              <a:buChar char="–"/>
              <a:defRPr/>
            </a:lvl6pPr>
            <a:lvl7pPr indent="-342900" lvl="6" marL="3200400" algn="l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Clr>
                <a:srgbClr val="BC2818"/>
              </a:buClr>
              <a:buSzPts val="1800"/>
              <a:buChar char="–"/>
              <a:defRPr/>
            </a:lvl7pPr>
            <a:lvl8pPr indent="-342900" lvl="7" marL="3657600" algn="l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Clr>
                <a:srgbClr val="BC2818"/>
              </a:buClr>
              <a:buSzPts val="1800"/>
              <a:buChar char="–"/>
              <a:defRPr/>
            </a:lvl8pPr>
            <a:lvl9pPr indent="-342900" lvl="8" marL="4114800" algn="l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Clr>
                <a:srgbClr val="BC2818"/>
              </a:buClr>
              <a:buSzPts val="1800"/>
              <a:buChar char="–"/>
              <a:defRPr/>
            </a:lvl9pPr>
          </a:lstStyle>
          <a:p/>
        </p:txBody>
      </p:sp>
      <p:sp>
        <p:nvSpPr>
          <p:cNvPr id="119" name="Google Shape;119;p29"/>
          <p:cNvSpPr txBox="1"/>
          <p:nvPr>
            <p:ph idx="2" type="body"/>
          </p:nvPr>
        </p:nvSpPr>
        <p:spPr>
          <a:xfrm>
            <a:off x="5859780" y="1014288"/>
            <a:ext cx="5651181" cy="4938758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109725" spcFirstLastPara="1" rIns="109725" wrap="square" tIns="109725">
            <a:normAutofit/>
          </a:bodyPr>
          <a:lstStyle>
            <a:lvl1pPr indent="-228600" lvl="0" marL="45720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None/>
              <a:defRPr sz="1800"/>
            </a:lvl1pPr>
            <a:lvl2pPr indent="-342900" lvl="1" marL="91440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Char char="•"/>
              <a:defRPr sz="1800"/>
            </a:lvl2pPr>
            <a:lvl3pPr indent="-342900" lvl="2" marL="137160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Meiryo"/>
              <a:buChar char="–"/>
              <a:defRPr sz="1800"/>
            </a:lvl3pPr>
            <a:lvl4pPr indent="-342900" lvl="3" marL="182880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Meiryo"/>
              <a:buChar char="–"/>
              <a:defRPr sz="1800"/>
            </a:lvl4pPr>
            <a:lvl5pPr indent="-342900" lvl="4" marL="228600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Meiryo"/>
              <a:buChar char="–"/>
              <a:defRPr sz="1800"/>
            </a:lvl5pPr>
            <a:lvl6pPr indent="-342900" lvl="5" marL="2743200" algn="l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Clr>
                <a:srgbClr val="BC2818"/>
              </a:buClr>
              <a:buSzPts val="1800"/>
              <a:buChar char="–"/>
              <a:defRPr/>
            </a:lvl6pPr>
            <a:lvl7pPr indent="-342900" lvl="6" marL="3200400" algn="l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Clr>
                <a:srgbClr val="BC2818"/>
              </a:buClr>
              <a:buSzPts val="1800"/>
              <a:buChar char="–"/>
              <a:defRPr/>
            </a:lvl7pPr>
            <a:lvl8pPr indent="-342900" lvl="7" marL="3657600" algn="l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Clr>
                <a:srgbClr val="BC2818"/>
              </a:buClr>
              <a:buSzPts val="1800"/>
              <a:buChar char="–"/>
              <a:defRPr/>
            </a:lvl8pPr>
            <a:lvl9pPr indent="-342900" lvl="8" marL="4114800" algn="l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Clr>
                <a:srgbClr val="BC2818"/>
              </a:buClr>
              <a:buSzPts val="1800"/>
              <a:buChar char="–"/>
              <a:defRPr/>
            </a:lvl9pPr>
          </a:lstStyle>
          <a:p/>
        </p:txBody>
      </p:sp>
      <p:sp>
        <p:nvSpPr>
          <p:cNvPr id="120" name="Google Shape;120;p29"/>
          <p:cNvSpPr/>
          <p:nvPr/>
        </p:nvSpPr>
        <p:spPr>
          <a:xfrm rot="7684585">
            <a:off x="10477325" y="-112329"/>
            <a:ext cx="888696" cy="845489"/>
          </a:xfrm>
          <a:custGeom>
            <a:rect b="b" l="l" r="r" t="t"/>
            <a:pathLst>
              <a:path extrusionOk="0" h="2663436" w="2791301">
                <a:moveTo>
                  <a:pt x="1393873" y="4"/>
                </a:moveTo>
                <a:cubicBezTo>
                  <a:pt x="1443777" y="115"/>
                  <a:pt x="1494056" y="2621"/>
                  <a:pt x="1544624" y="7531"/>
                </a:cubicBezTo>
                <a:cubicBezTo>
                  <a:pt x="1743470" y="26804"/>
                  <a:pt x="1940404" y="84446"/>
                  <a:pt x="2114171" y="174340"/>
                </a:cubicBezTo>
                <a:cubicBezTo>
                  <a:pt x="2292730" y="266553"/>
                  <a:pt x="2442405" y="388281"/>
                  <a:pt x="2558937" y="535959"/>
                </a:cubicBezTo>
                <a:cubicBezTo>
                  <a:pt x="2668833" y="675228"/>
                  <a:pt x="2740611" y="829411"/>
                  <a:pt x="2772402" y="994216"/>
                </a:cubicBezTo>
                <a:cubicBezTo>
                  <a:pt x="2802153" y="1148707"/>
                  <a:pt x="2796751" y="1312318"/>
                  <a:pt x="2756393" y="1480474"/>
                </a:cubicBezTo>
                <a:cubicBezTo>
                  <a:pt x="2694473" y="1738280"/>
                  <a:pt x="2551441" y="1999502"/>
                  <a:pt x="2344917" y="2236976"/>
                </a:cubicBezTo>
                <a:cubicBezTo>
                  <a:pt x="2276075" y="2316133"/>
                  <a:pt x="2200179" y="2392652"/>
                  <a:pt x="2117882" y="2465527"/>
                </a:cubicBezTo>
                <a:cubicBezTo>
                  <a:pt x="1986543" y="2581826"/>
                  <a:pt x="1854341" y="2641210"/>
                  <a:pt x="1689239" y="2658152"/>
                </a:cubicBezTo>
                <a:cubicBezTo>
                  <a:pt x="1516539" y="2675876"/>
                  <a:pt x="1320951" y="2645919"/>
                  <a:pt x="1113871" y="2614170"/>
                </a:cubicBezTo>
                <a:cubicBezTo>
                  <a:pt x="1075689" y="2608293"/>
                  <a:pt x="1036200" y="2602259"/>
                  <a:pt x="996462" y="2596447"/>
                </a:cubicBezTo>
                <a:cubicBezTo>
                  <a:pt x="640795" y="2544391"/>
                  <a:pt x="394957" y="2494225"/>
                  <a:pt x="225377" y="2279322"/>
                </a:cubicBezTo>
                <a:cubicBezTo>
                  <a:pt x="-33010" y="1951877"/>
                  <a:pt x="-66965" y="1588003"/>
                  <a:pt x="111893" y="1062629"/>
                </a:cubicBezTo>
                <a:cubicBezTo>
                  <a:pt x="135308" y="993869"/>
                  <a:pt x="155086" y="929410"/>
                  <a:pt x="174186" y="867095"/>
                </a:cubicBezTo>
                <a:cubicBezTo>
                  <a:pt x="253418" y="608767"/>
                  <a:pt x="298077" y="478805"/>
                  <a:pt x="446468" y="347405"/>
                </a:cubicBezTo>
                <a:cubicBezTo>
                  <a:pt x="593811" y="216935"/>
                  <a:pt x="765687" y="121414"/>
                  <a:pt x="957265" y="63425"/>
                </a:cubicBezTo>
                <a:cubicBezTo>
                  <a:pt x="1097834" y="20894"/>
                  <a:pt x="1244162" y="-329"/>
                  <a:pt x="1393873" y="4"/>
                </a:cubicBezTo>
                <a:close/>
              </a:path>
            </a:pathLst>
          </a:cu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eiryo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121" name="Google Shape;121;p29"/>
          <p:cNvSpPr/>
          <p:nvPr/>
        </p:nvSpPr>
        <p:spPr>
          <a:xfrm rot="7684585">
            <a:off x="10443520" y="-146205"/>
            <a:ext cx="956307" cy="913241"/>
          </a:xfrm>
          <a:custGeom>
            <a:rect b="b" l="l" r="r" t="t"/>
            <a:pathLst>
              <a:path extrusionOk="0" h="2903550" w="3040473">
                <a:moveTo>
                  <a:pt x="1525339" y="5"/>
                </a:moveTo>
                <a:cubicBezTo>
                  <a:pt x="1579656" y="-122"/>
                  <a:pt x="1634371" y="2362"/>
                  <a:pt x="1689388" y="7465"/>
                </a:cubicBezTo>
                <a:cubicBezTo>
                  <a:pt x="1905729" y="27497"/>
                  <a:pt x="2119799" y="89379"/>
                  <a:pt x="2308491" y="186546"/>
                </a:cubicBezTo>
                <a:cubicBezTo>
                  <a:pt x="2502388" y="286218"/>
                  <a:pt x="2664701" y="418219"/>
                  <a:pt x="2790810" y="578683"/>
                </a:cubicBezTo>
                <a:cubicBezTo>
                  <a:pt x="2909737" y="730010"/>
                  <a:pt x="2987100" y="897790"/>
                  <a:pt x="3020886" y="1077350"/>
                </a:cubicBezTo>
                <a:cubicBezTo>
                  <a:pt x="3052503" y="1245674"/>
                  <a:pt x="3045812" y="1424117"/>
                  <a:pt x="3001050" y="1607690"/>
                </a:cubicBezTo>
                <a:cubicBezTo>
                  <a:pt x="2932375" y="1889131"/>
                  <a:pt x="2775394" y="2174701"/>
                  <a:pt x="2549423" y="2434689"/>
                </a:cubicBezTo>
                <a:cubicBezTo>
                  <a:pt x="2474098" y="2521351"/>
                  <a:pt x="2391109" y="2605170"/>
                  <a:pt x="2301170" y="2685047"/>
                </a:cubicBezTo>
                <a:cubicBezTo>
                  <a:pt x="2157636" y="2812522"/>
                  <a:pt x="2013445" y="2877936"/>
                  <a:pt x="1833654" y="2897229"/>
                </a:cubicBezTo>
                <a:cubicBezTo>
                  <a:pt x="1645588" y="2917413"/>
                  <a:pt x="1432846" y="2885715"/>
                  <a:pt x="1207605" y="2852120"/>
                </a:cubicBezTo>
                <a:cubicBezTo>
                  <a:pt x="1166075" y="2845900"/>
                  <a:pt x="1123122" y="2839517"/>
                  <a:pt x="1079897" y="2833375"/>
                </a:cubicBezTo>
                <a:cubicBezTo>
                  <a:pt x="693025" y="2778372"/>
                  <a:pt x="425689" y="2724885"/>
                  <a:pt x="242172" y="2491376"/>
                </a:cubicBezTo>
                <a:cubicBezTo>
                  <a:pt x="-37449" y="2135581"/>
                  <a:pt x="-72603" y="1738947"/>
                  <a:pt x="124682" y="1165145"/>
                </a:cubicBezTo>
                <a:cubicBezTo>
                  <a:pt x="150509" y="1090046"/>
                  <a:pt x="172357" y="1019656"/>
                  <a:pt x="193455" y="951608"/>
                </a:cubicBezTo>
                <a:cubicBezTo>
                  <a:pt x="280976" y="669511"/>
                  <a:pt x="330232" y="527567"/>
                  <a:pt x="492401" y="383541"/>
                </a:cubicBezTo>
                <a:cubicBezTo>
                  <a:pt x="653425" y="240534"/>
                  <a:pt x="840979" y="135517"/>
                  <a:pt x="1049792" y="71329"/>
                </a:cubicBezTo>
                <a:cubicBezTo>
                  <a:pt x="1203007" y="24254"/>
                  <a:pt x="1362385" y="385"/>
                  <a:pt x="1525339" y="5"/>
                </a:cubicBezTo>
                <a:close/>
              </a:path>
            </a:pathLst>
          </a:cu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eiryo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122" name="Google Shape;122;p29"/>
          <p:cNvSpPr/>
          <p:nvPr/>
        </p:nvSpPr>
        <p:spPr>
          <a:xfrm rot="7684585">
            <a:off x="10516156" y="-67275"/>
            <a:ext cx="811034" cy="755381"/>
          </a:xfrm>
          <a:custGeom>
            <a:rect b="b" l="l" r="r" t="t"/>
            <a:pathLst>
              <a:path extrusionOk="0" h="2390777" w="2536609">
                <a:moveTo>
                  <a:pt x="1283956" y="129"/>
                </a:moveTo>
                <a:cubicBezTo>
                  <a:pt x="1329204" y="-477"/>
                  <a:pt x="1374764" y="1064"/>
                  <a:pt x="1420555" y="4761"/>
                </a:cubicBezTo>
                <a:cubicBezTo>
                  <a:pt x="1600623" y="19268"/>
                  <a:pt x="1778488" y="68277"/>
                  <a:pt x="1934956" y="146592"/>
                </a:cubicBezTo>
                <a:cubicBezTo>
                  <a:pt x="2095741" y="226922"/>
                  <a:pt x="2229975" y="334182"/>
                  <a:pt x="2333843" y="465224"/>
                </a:cubicBezTo>
                <a:cubicBezTo>
                  <a:pt x="2431797" y="588805"/>
                  <a:pt x="2495004" y="726327"/>
                  <a:pt x="2521826" y="873957"/>
                </a:cubicBezTo>
                <a:cubicBezTo>
                  <a:pt x="2546923" y="1012347"/>
                  <a:pt x="2540034" y="1159432"/>
                  <a:pt x="2501395" y="1311092"/>
                </a:cubicBezTo>
                <a:cubicBezTo>
                  <a:pt x="2451995" y="1504854"/>
                  <a:pt x="2351490" y="1701546"/>
                  <a:pt x="2209320" y="1886897"/>
                </a:cubicBezTo>
                <a:cubicBezTo>
                  <a:pt x="2124017" y="1998106"/>
                  <a:pt x="2023715" y="2105235"/>
                  <a:pt x="1910451" y="2205196"/>
                </a:cubicBezTo>
                <a:cubicBezTo>
                  <a:pt x="1789948" y="2311549"/>
                  <a:pt x="1669352" y="2366775"/>
                  <a:pt x="1519442" y="2384330"/>
                </a:cubicBezTo>
                <a:cubicBezTo>
                  <a:pt x="1362632" y="2402698"/>
                  <a:pt x="1185651" y="2378545"/>
                  <a:pt x="998270" y="2352944"/>
                </a:cubicBezTo>
                <a:cubicBezTo>
                  <a:pt x="963720" y="2348202"/>
                  <a:pt x="927987" y="2343340"/>
                  <a:pt x="892026" y="2338680"/>
                </a:cubicBezTo>
                <a:cubicBezTo>
                  <a:pt x="570163" y="2296934"/>
                  <a:pt x="347863" y="2255334"/>
                  <a:pt x="196712" y="2064638"/>
                </a:cubicBezTo>
                <a:cubicBezTo>
                  <a:pt x="-33594" y="1774076"/>
                  <a:pt x="-59958" y="1447611"/>
                  <a:pt x="108612" y="973028"/>
                </a:cubicBezTo>
                <a:cubicBezTo>
                  <a:pt x="130679" y="910916"/>
                  <a:pt x="149396" y="852719"/>
                  <a:pt x="167473" y="796459"/>
                </a:cubicBezTo>
                <a:cubicBezTo>
                  <a:pt x="242457" y="563228"/>
                  <a:pt x="284533" y="445824"/>
                  <a:pt x="420683" y="325664"/>
                </a:cubicBezTo>
                <a:cubicBezTo>
                  <a:pt x="555871" y="206352"/>
                  <a:pt x="712879" y="118097"/>
                  <a:pt x="887296" y="63284"/>
                </a:cubicBezTo>
                <a:cubicBezTo>
                  <a:pt x="1015273" y="23084"/>
                  <a:pt x="1148212" y="1947"/>
                  <a:pt x="1283956" y="129"/>
                </a:cubicBezTo>
                <a:close/>
              </a:path>
            </a:pathLst>
          </a:custGeom>
          <a:solidFill>
            <a:schemeClr val="lt1">
              <a:alpha val="6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eiryo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123" name="Google Shape;123;p29"/>
          <p:cNvSpPr/>
          <p:nvPr/>
        </p:nvSpPr>
        <p:spPr>
          <a:xfrm rot="7684585">
            <a:off x="10570396" y="-29948"/>
            <a:ext cx="702554" cy="680727"/>
          </a:xfrm>
          <a:custGeom>
            <a:rect b="b" l="l" r="r" t="t"/>
            <a:pathLst>
              <a:path extrusionOk="0" h="2164296" w="2233692">
                <a:moveTo>
                  <a:pt x="1130629" y="117"/>
                </a:moveTo>
                <a:cubicBezTo>
                  <a:pt x="1170474" y="-432"/>
                  <a:pt x="1210592" y="963"/>
                  <a:pt x="1250917" y="4310"/>
                </a:cubicBezTo>
                <a:cubicBezTo>
                  <a:pt x="1409478" y="17443"/>
                  <a:pt x="1566106" y="61809"/>
                  <a:pt x="1703887" y="132705"/>
                </a:cubicBezTo>
                <a:cubicBezTo>
                  <a:pt x="1774679" y="169066"/>
                  <a:pt x="1839627" y="211520"/>
                  <a:pt x="1898308" y="259714"/>
                </a:cubicBezTo>
                <a:cubicBezTo>
                  <a:pt x="1956991" y="307906"/>
                  <a:pt x="2009409" y="361840"/>
                  <a:pt x="2055139" y="421154"/>
                </a:cubicBezTo>
                <a:cubicBezTo>
                  <a:pt x="2141397" y="533028"/>
                  <a:pt x="2197055" y="657522"/>
                  <a:pt x="2220675" y="791167"/>
                </a:cubicBezTo>
                <a:cubicBezTo>
                  <a:pt x="2242774" y="916448"/>
                  <a:pt x="2236710" y="1049596"/>
                  <a:pt x="2202684" y="1186890"/>
                </a:cubicBezTo>
                <a:cubicBezTo>
                  <a:pt x="2150482" y="1397381"/>
                  <a:pt x="2033479" y="1611687"/>
                  <a:pt x="1866035" y="1807489"/>
                </a:cubicBezTo>
                <a:cubicBezTo>
                  <a:pt x="1810219" y="1872757"/>
                  <a:pt x="1748801" y="1935968"/>
                  <a:pt x="1682309" y="1996296"/>
                </a:cubicBezTo>
                <a:cubicBezTo>
                  <a:pt x="1576194" y="2092574"/>
                  <a:pt x="1470001" y="2142568"/>
                  <a:pt x="1337994" y="2158461"/>
                </a:cubicBezTo>
                <a:cubicBezTo>
                  <a:pt x="1199910" y="2175087"/>
                  <a:pt x="1044062" y="2153223"/>
                  <a:pt x="879058" y="2130049"/>
                </a:cubicBezTo>
                <a:cubicBezTo>
                  <a:pt x="848634" y="2125754"/>
                  <a:pt x="817168" y="2121353"/>
                  <a:pt x="785502" y="2117135"/>
                </a:cubicBezTo>
                <a:cubicBezTo>
                  <a:pt x="502076" y="2079344"/>
                  <a:pt x="306322" y="2041683"/>
                  <a:pt x="173222" y="1869052"/>
                </a:cubicBezTo>
                <a:cubicBezTo>
                  <a:pt x="-29583" y="1606017"/>
                  <a:pt x="-52797" y="1310477"/>
                  <a:pt x="95641" y="880852"/>
                </a:cubicBezTo>
                <a:cubicBezTo>
                  <a:pt x="115073" y="824625"/>
                  <a:pt x="131555" y="771941"/>
                  <a:pt x="147474" y="721011"/>
                </a:cubicBezTo>
                <a:cubicBezTo>
                  <a:pt x="213503" y="509874"/>
                  <a:pt x="250554" y="403591"/>
                  <a:pt x="370446" y="294813"/>
                </a:cubicBezTo>
                <a:cubicBezTo>
                  <a:pt x="489490" y="186804"/>
                  <a:pt x="627749" y="106909"/>
                  <a:pt x="781337" y="57290"/>
                </a:cubicBezTo>
                <a:cubicBezTo>
                  <a:pt x="894032" y="20897"/>
                  <a:pt x="1011095" y="1762"/>
                  <a:pt x="1130629" y="117"/>
                </a:cubicBez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124" name="Google Shape;124;p29"/>
          <p:cNvSpPr/>
          <p:nvPr/>
        </p:nvSpPr>
        <p:spPr>
          <a:xfrm rot="1841628">
            <a:off x="11354252" y="431135"/>
            <a:ext cx="1212988" cy="1154015"/>
          </a:xfrm>
          <a:custGeom>
            <a:rect b="b" l="l" r="r" t="t"/>
            <a:pathLst>
              <a:path extrusionOk="0" h="2663436" w="2791301">
                <a:moveTo>
                  <a:pt x="1393873" y="4"/>
                </a:moveTo>
                <a:cubicBezTo>
                  <a:pt x="1443777" y="115"/>
                  <a:pt x="1494056" y="2621"/>
                  <a:pt x="1544624" y="7531"/>
                </a:cubicBezTo>
                <a:cubicBezTo>
                  <a:pt x="1743470" y="26804"/>
                  <a:pt x="1940404" y="84446"/>
                  <a:pt x="2114171" y="174340"/>
                </a:cubicBezTo>
                <a:cubicBezTo>
                  <a:pt x="2292730" y="266553"/>
                  <a:pt x="2442405" y="388281"/>
                  <a:pt x="2558937" y="535959"/>
                </a:cubicBezTo>
                <a:cubicBezTo>
                  <a:pt x="2668833" y="675228"/>
                  <a:pt x="2740611" y="829411"/>
                  <a:pt x="2772402" y="994216"/>
                </a:cubicBezTo>
                <a:cubicBezTo>
                  <a:pt x="2802153" y="1148707"/>
                  <a:pt x="2796751" y="1312318"/>
                  <a:pt x="2756393" y="1480474"/>
                </a:cubicBezTo>
                <a:cubicBezTo>
                  <a:pt x="2694473" y="1738280"/>
                  <a:pt x="2551441" y="1999502"/>
                  <a:pt x="2344917" y="2236976"/>
                </a:cubicBezTo>
                <a:cubicBezTo>
                  <a:pt x="2276075" y="2316133"/>
                  <a:pt x="2200179" y="2392652"/>
                  <a:pt x="2117882" y="2465527"/>
                </a:cubicBezTo>
                <a:cubicBezTo>
                  <a:pt x="1986543" y="2581826"/>
                  <a:pt x="1854341" y="2641210"/>
                  <a:pt x="1689239" y="2658152"/>
                </a:cubicBezTo>
                <a:cubicBezTo>
                  <a:pt x="1516539" y="2675876"/>
                  <a:pt x="1320951" y="2645919"/>
                  <a:pt x="1113871" y="2614170"/>
                </a:cubicBezTo>
                <a:cubicBezTo>
                  <a:pt x="1075689" y="2608293"/>
                  <a:pt x="1036200" y="2602259"/>
                  <a:pt x="996462" y="2596447"/>
                </a:cubicBezTo>
                <a:cubicBezTo>
                  <a:pt x="640795" y="2544391"/>
                  <a:pt x="394957" y="2494225"/>
                  <a:pt x="225377" y="2279322"/>
                </a:cubicBezTo>
                <a:cubicBezTo>
                  <a:pt x="-33010" y="1951877"/>
                  <a:pt x="-66965" y="1588003"/>
                  <a:pt x="111893" y="1062629"/>
                </a:cubicBezTo>
                <a:cubicBezTo>
                  <a:pt x="135308" y="993869"/>
                  <a:pt x="155086" y="929410"/>
                  <a:pt x="174186" y="867095"/>
                </a:cubicBezTo>
                <a:cubicBezTo>
                  <a:pt x="253418" y="608767"/>
                  <a:pt x="298077" y="478805"/>
                  <a:pt x="446468" y="347405"/>
                </a:cubicBezTo>
                <a:cubicBezTo>
                  <a:pt x="593811" y="216935"/>
                  <a:pt x="765687" y="121414"/>
                  <a:pt x="957265" y="63425"/>
                </a:cubicBezTo>
                <a:cubicBezTo>
                  <a:pt x="1097834" y="20894"/>
                  <a:pt x="1244162" y="-329"/>
                  <a:pt x="1393873" y="4"/>
                </a:cubicBezTo>
                <a:close/>
              </a:path>
            </a:pathLst>
          </a:cu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eiryo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125" name="Google Shape;125;p29"/>
          <p:cNvSpPr/>
          <p:nvPr/>
        </p:nvSpPr>
        <p:spPr>
          <a:xfrm rot="1841628">
            <a:off x="11308110" y="384897"/>
            <a:ext cx="1305272" cy="1246491"/>
          </a:xfrm>
          <a:custGeom>
            <a:rect b="b" l="l" r="r" t="t"/>
            <a:pathLst>
              <a:path extrusionOk="0" h="2903550" w="3040473">
                <a:moveTo>
                  <a:pt x="1525339" y="5"/>
                </a:moveTo>
                <a:cubicBezTo>
                  <a:pt x="1579656" y="-122"/>
                  <a:pt x="1634371" y="2362"/>
                  <a:pt x="1689388" y="7465"/>
                </a:cubicBezTo>
                <a:cubicBezTo>
                  <a:pt x="1905729" y="27497"/>
                  <a:pt x="2119799" y="89379"/>
                  <a:pt x="2308491" y="186546"/>
                </a:cubicBezTo>
                <a:cubicBezTo>
                  <a:pt x="2502388" y="286218"/>
                  <a:pt x="2664701" y="418219"/>
                  <a:pt x="2790810" y="578683"/>
                </a:cubicBezTo>
                <a:cubicBezTo>
                  <a:pt x="2909737" y="730010"/>
                  <a:pt x="2987100" y="897790"/>
                  <a:pt x="3020886" y="1077350"/>
                </a:cubicBezTo>
                <a:cubicBezTo>
                  <a:pt x="3052503" y="1245674"/>
                  <a:pt x="3045812" y="1424117"/>
                  <a:pt x="3001050" y="1607690"/>
                </a:cubicBezTo>
                <a:cubicBezTo>
                  <a:pt x="2932375" y="1889131"/>
                  <a:pt x="2775394" y="2174701"/>
                  <a:pt x="2549423" y="2434689"/>
                </a:cubicBezTo>
                <a:cubicBezTo>
                  <a:pt x="2474098" y="2521351"/>
                  <a:pt x="2391109" y="2605170"/>
                  <a:pt x="2301170" y="2685047"/>
                </a:cubicBezTo>
                <a:cubicBezTo>
                  <a:pt x="2157636" y="2812522"/>
                  <a:pt x="2013445" y="2877936"/>
                  <a:pt x="1833654" y="2897229"/>
                </a:cubicBezTo>
                <a:cubicBezTo>
                  <a:pt x="1645588" y="2917413"/>
                  <a:pt x="1432846" y="2885715"/>
                  <a:pt x="1207605" y="2852120"/>
                </a:cubicBezTo>
                <a:cubicBezTo>
                  <a:pt x="1166075" y="2845900"/>
                  <a:pt x="1123122" y="2839517"/>
                  <a:pt x="1079897" y="2833375"/>
                </a:cubicBezTo>
                <a:cubicBezTo>
                  <a:pt x="693025" y="2778372"/>
                  <a:pt x="425689" y="2724885"/>
                  <a:pt x="242172" y="2491376"/>
                </a:cubicBezTo>
                <a:cubicBezTo>
                  <a:pt x="-37449" y="2135581"/>
                  <a:pt x="-72603" y="1738947"/>
                  <a:pt x="124682" y="1165145"/>
                </a:cubicBezTo>
                <a:cubicBezTo>
                  <a:pt x="150509" y="1090046"/>
                  <a:pt x="172357" y="1019656"/>
                  <a:pt x="193455" y="951608"/>
                </a:cubicBezTo>
                <a:cubicBezTo>
                  <a:pt x="280976" y="669511"/>
                  <a:pt x="330232" y="527567"/>
                  <a:pt x="492401" y="383541"/>
                </a:cubicBezTo>
                <a:cubicBezTo>
                  <a:pt x="653425" y="240534"/>
                  <a:pt x="840979" y="135517"/>
                  <a:pt x="1049792" y="71329"/>
                </a:cubicBezTo>
                <a:cubicBezTo>
                  <a:pt x="1203007" y="24254"/>
                  <a:pt x="1362385" y="385"/>
                  <a:pt x="1525339" y="5"/>
                </a:cubicBezTo>
                <a:close/>
              </a:path>
            </a:pathLst>
          </a:cu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eiryo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126" name="Google Shape;126;p29"/>
          <p:cNvSpPr/>
          <p:nvPr/>
        </p:nvSpPr>
        <p:spPr>
          <a:xfrm rot="1841628">
            <a:off x="11407252" y="492629"/>
            <a:ext cx="1106988" cy="1031027"/>
          </a:xfrm>
          <a:custGeom>
            <a:rect b="b" l="l" r="r" t="t"/>
            <a:pathLst>
              <a:path extrusionOk="0" h="2390777" w="2536609">
                <a:moveTo>
                  <a:pt x="1283956" y="129"/>
                </a:moveTo>
                <a:cubicBezTo>
                  <a:pt x="1329204" y="-477"/>
                  <a:pt x="1374764" y="1064"/>
                  <a:pt x="1420555" y="4761"/>
                </a:cubicBezTo>
                <a:cubicBezTo>
                  <a:pt x="1600623" y="19268"/>
                  <a:pt x="1778488" y="68277"/>
                  <a:pt x="1934956" y="146592"/>
                </a:cubicBezTo>
                <a:cubicBezTo>
                  <a:pt x="2095741" y="226922"/>
                  <a:pt x="2229975" y="334182"/>
                  <a:pt x="2333843" y="465224"/>
                </a:cubicBezTo>
                <a:cubicBezTo>
                  <a:pt x="2431797" y="588805"/>
                  <a:pt x="2495004" y="726327"/>
                  <a:pt x="2521826" y="873957"/>
                </a:cubicBezTo>
                <a:cubicBezTo>
                  <a:pt x="2546923" y="1012347"/>
                  <a:pt x="2540034" y="1159432"/>
                  <a:pt x="2501395" y="1311092"/>
                </a:cubicBezTo>
                <a:cubicBezTo>
                  <a:pt x="2451995" y="1504854"/>
                  <a:pt x="2351490" y="1701546"/>
                  <a:pt x="2209320" y="1886897"/>
                </a:cubicBezTo>
                <a:cubicBezTo>
                  <a:pt x="2124017" y="1998106"/>
                  <a:pt x="2023715" y="2105235"/>
                  <a:pt x="1910451" y="2205196"/>
                </a:cubicBezTo>
                <a:cubicBezTo>
                  <a:pt x="1789948" y="2311549"/>
                  <a:pt x="1669352" y="2366775"/>
                  <a:pt x="1519442" y="2384330"/>
                </a:cubicBezTo>
                <a:cubicBezTo>
                  <a:pt x="1362632" y="2402698"/>
                  <a:pt x="1185651" y="2378545"/>
                  <a:pt x="998270" y="2352944"/>
                </a:cubicBezTo>
                <a:cubicBezTo>
                  <a:pt x="963720" y="2348202"/>
                  <a:pt x="927987" y="2343340"/>
                  <a:pt x="892026" y="2338680"/>
                </a:cubicBezTo>
                <a:cubicBezTo>
                  <a:pt x="570163" y="2296934"/>
                  <a:pt x="347863" y="2255334"/>
                  <a:pt x="196712" y="2064638"/>
                </a:cubicBezTo>
                <a:cubicBezTo>
                  <a:pt x="-33594" y="1774076"/>
                  <a:pt x="-59958" y="1447611"/>
                  <a:pt x="108612" y="973028"/>
                </a:cubicBezTo>
                <a:cubicBezTo>
                  <a:pt x="130679" y="910916"/>
                  <a:pt x="149396" y="852719"/>
                  <a:pt x="167473" y="796459"/>
                </a:cubicBezTo>
                <a:cubicBezTo>
                  <a:pt x="242457" y="563228"/>
                  <a:pt x="284533" y="445824"/>
                  <a:pt x="420683" y="325664"/>
                </a:cubicBezTo>
                <a:cubicBezTo>
                  <a:pt x="555871" y="206352"/>
                  <a:pt x="712879" y="118097"/>
                  <a:pt x="887296" y="63284"/>
                </a:cubicBezTo>
                <a:cubicBezTo>
                  <a:pt x="1015273" y="23084"/>
                  <a:pt x="1148212" y="1947"/>
                  <a:pt x="1283956" y="129"/>
                </a:cubicBezTo>
                <a:close/>
              </a:path>
            </a:pathLst>
          </a:custGeom>
          <a:solidFill>
            <a:schemeClr val="lt1">
              <a:alpha val="6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eiryo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127" name="Google Shape;127;p29"/>
          <p:cNvSpPr/>
          <p:nvPr/>
        </p:nvSpPr>
        <p:spPr>
          <a:xfrm rot="1841628">
            <a:off x="11481286" y="543577"/>
            <a:ext cx="958921" cy="929130"/>
          </a:xfrm>
          <a:custGeom>
            <a:rect b="b" l="l" r="r" t="t"/>
            <a:pathLst>
              <a:path extrusionOk="0" h="2164296" w="2233692">
                <a:moveTo>
                  <a:pt x="1130629" y="117"/>
                </a:moveTo>
                <a:cubicBezTo>
                  <a:pt x="1170474" y="-432"/>
                  <a:pt x="1210592" y="963"/>
                  <a:pt x="1250917" y="4310"/>
                </a:cubicBezTo>
                <a:cubicBezTo>
                  <a:pt x="1409478" y="17443"/>
                  <a:pt x="1566106" y="61809"/>
                  <a:pt x="1703887" y="132705"/>
                </a:cubicBezTo>
                <a:cubicBezTo>
                  <a:pt x="1774679" y="169066"/>
                  <a:pt x="1839627" y="211520"/>
                  <a:pt x="1898308" y="259714"/>
                </a:cubicBezTo>
                <a:cubicBezTo>
                  <a:pt x="1956991" y="307906"/>
                  <a:pt x="2009409" y="361840"/>
                  <a:pt x="2055139" y="421154"/>
                </a:cubicBezTo>
                <a:cubicBezTo>
                  <a:pt x="2141397" y="533028"/>
                  <a:pt x="2197055" y="657522"/>
                  <a:pt x="2220675" y="791167"/>
                </a:cubicBezTo>
                <a:cubicBezTo>
                  <a:pt x="2242774" y="916448"/>
                  <a:pt x="2236710" y="1049596"/>
                  <a:pt x="2202684" y="1186890"/>
                </a:cubicBezTo>
                <a:cubicBezTo>
                  <a:pt x="2150482" y="1397381"/>
                  <a:pt x="2033479" y="1611687"/>
                  <a:pt x="1866035" y="1807489"/>
                </a:cubicBezTo>
                <a:cubicBezTo>
                  <a:pt x="1810219" y="1872757"/>
                  <a:pt x="1748801" y="1935968"/>
                  <a:pt x="1682309" y="1996296"/>
                </a:cubicBezTo>
                <a:cubicBezTo>
                  <a:pt x="1576194" y="2092574"/>
                  <a:pt x="1470001" y="2142568"/>
                  <a:pt x="1337994" y="2158461"/>
                </a:cubicBezTo>
                <a:cubicBezTo>
                  <a:pt x="1199910" y="2175087"/>
                  <a:pt x="1044062" y="2153223"/>
                  <a:pt x="879058" y="2130049"/>
                </a:cubicBezTo>
                <a:cubicBezTo>
                  <a:pt x="848634" y="2125754"/>
                  <a:pt x="817168" y="2121353"/>
                  <a:pt x="785502" y="2117135"/>
                </a:cubicBezTo>
                <a:cubicBezTo>
                  <a:pt x="502076" y="2079344"/>
                  <a:pt x="306322" y="2041683"/>
                  <a:pt x="173222" y="1869052"/>
                </a:cubicBezTo>
                <a:cubicBezTo>
                  <a:pt x="-29583" y="1606017"/>
                  <a:pt x="-52797" y="1310477"/>
                  <a:pt x="95641" y="880852"/>
                </a:cubicBezTo>
                <a:cubicBezTo>
                  <a:pt x="115073" y="824625"/>
                  <a:pt x="131555" y="771941"/>
                  <a:pt x="147474" y="721011"/>
                </a:cubicBezTo>
                <a:cubicBezTo>
                  <a:pt x="213503" y="509874"/>
                  <a:pt x="250554" y="403591"/>
                  <a:pt x="370446" y="294813"/>
                </a:cubicBezTo>
                <a:cubicBezTo>
                  <a:pt x="489490" y="186804"/>
                  <a:pt x="627749" y="106909"/>
                  <a:pt x="781337" y="57290"/>
                </a:cubicBezTo>
                <a:cubicBezTo>
                  <a:pt x="894032" y="20897"/>
                  <a:pt x="1011095" y="1762"/>
                  <a:pt x="1130629" y="117"/>
                </a:cubicBez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128" name="Google Shape;128;p29"/>
          <p:cNvSpPr/>
          <p:nvPr/>
        </p:nvSpPr>
        <p:spPr>
          <a:xfrm rot="7684585">
            <a:off x="-437675" y="653223"/>
            <a:ext cx="888696" cy="845489"/>
          </a:xfrm>
          <a:custGeom>
            <a:rect b="b" l="l" r="r" t="t"/>
            <a:pathLst>
              <a:path extrusionOk="0" h="2663436" w="2791301">
                <a:moveTo>
                  <a:pt x="1393873" y="4"/>
                </a:moveTo>
                <a:cubicBezTo>
                  <a:pt x="1443777" y="115"/>
                  <a:pt x="1494056" y="2621"/>
                  <a:pt x="1544624" y="7531"/>
                </a:cubicBezTo>
                <a:cubicBezTo>
                  <a:pt x="1743470" y="26804"/>
                  <a:pt x="1940404" y="84446"/>
                  <a:pt x="2114171" y="174340"/>
                </a:cubicBezTo>
                <a:cubicBezTo>
                  <a:pt x="2292730" y="266553"/>
                  <a:pt x="2442405" y="388281"/>
                  <a:pt x="2558937" y="535959"/>
                </a:cubicBezTo>
                <a:cubicBezTo>
                  <a:pt x="2668833" y="675228"/>
                  <a:pt x="2740611" y="829411"/>
                  <a:pt x="2772402" y="994216"/>
                </a:cubicBezTo>
                <a:cubicBezTo>
                  <a:pt x="2802153" y="1148707"/>
                  <a:pt x="2796751" y="1312318"/>
                  <a:pt x="2756393" y="1480474"/>
                </a:cubicBezTo>
                <a:cubicBezTo>
                  <a:pt x="2694473" y="1738280"/>
                  <a:pt x="2551441" y="1999502"/>
                  <a:pt x="2344917" y="2236976"/>
                </a:cubicBezTo>
                <a:cubicBezTo>
                  <a:pt x="2276075" y="2316133"/>
                  <a:pt x="2200179" y="2392652"/>
                  <a:pt x="2117882" y="2465527"/>
                </a:cubicBezTo>
                <a:cubicBezTo>
                  <a:pt x="1986543" y="2581826"/>
                  <a:pt x="1854341" y="2641210"/>
                  <a:pt x="1689239" y="2658152"/>
                </a:cubicBezTo>
                <a:cubicBezTo>
                  <a:pt x="1516539" y="2675876"/>
                  <a:pt x="1320951" y="2645919"/>
                  <a:pt x="1113871" y="2614170"/>
                </a:cubicBezTo>
                <a:cubicBezTo>
                  <a:pt x="1075689" y="2608293"/>
                  <a:pt x="1036200" y="2602259"/>
                  <a:pt x="996462" y="2596447"/>
                </a:cubicBezTo>
                <a:cubicBezTo>
                  <a:pt x="640795" y="2544391"/>
                  <a:pt x="394957" y="2494225"/>
                  <a:pt x="225377" y="2279322"/>
                </a:cubicBezTo>
                <a:cubicBezTo>
                  <a:pt x="-33010" y="1951877"/>
                  <a:pt x="-66965" y="1588003"/>
                  <a:pt x="111893" y="1062629"/>
                </a:cubicBezTo>
                <a:cubicBezTo>
                  <a:pt x="135308" y="993869"/>
                  <a:pt x="155086" y="929410"/>
                  <a:pt x="174186" y="867095"/>
                </a:cubicBezTo>
                <a:cubicBezTo>
                  <a:pt x="253418" y="608767"/>
                  <a:pt x="298077" y="478805"/>
                  <a:pt x="446468" y="347405"/>
                </a:cubicBezTo>
                <a:cubicBezTo>
                  <a:pt x="593811" y="216935"/>
                  <a:pt x="765687" y="121414"/>
                  <a:pt x="957265" y="63425"/>
                </a:cubicBezTo>
                <a:cubicBezTo>
                  <a:pt x="1097834" y="20894"/>
                  <a:pt x="1244162" y="-329"/>
                  <a:pt x="1393873" y="4"/>
                </a:cubicBezTo>
                <a:close/>
              </a:path>
            </a:pathLst>
          </a:cu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eiryo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129" name="Google Shape;129;p29"/>
          <p:cNvSpPr/>
          <p:nvPr/>
        </p:nvSpPr>
        <p:spPr>
          <a:xfrm rot="7684585">
            <a:off x="-471480" y="619347"/>
            <a:ext cx="956307" cy="913241"/>
          </a:xfrm>
          <a:custGeom>
            <a:rect b="b" l="l" r="r" t="t"/>
            <a:pathLst>
              <a:path extrusionOk="0" h="2903550" w="3040473">
                <a:moveTo>
                  <a:pt x="1525339" y="5"/>
                </a:moveTo>
                <a:cubicBezTo>
                  <a:pt x="1579656" y="-122"/>
                  <a:pt x="1634371" y="2362"/>
                  <a:pt x="1689388" y="7465"/>
                </a:cubicBezTo>
                <a:cubicBezTo>
                  <a:pt x="1905729" y="27497"/>
                  <a:pt x="2119799" y="89379"/>
                  <a:pt x="2308491" y="186546"/>
                </a:cubicBezTo>
                <a:cubicBezTo>
                  <a:pt x="2502388" y="286218"/>
                  <a:pt x="2664701" y="418219"/>
                  <a:pt x="2790810" y="578683"/>
                </a:cubicBezTo>
                <a:cubicBezTo>
                  <a:pt x="2909737" y="730010"/>
                  <a:pt x="2987100" y="897790"/>
                  <a:pt x="3020886" y="1077350"/>
                </a:cubicBezTo>
                <a:cubicBezTo>
                  <a:pt x="3052503" y="1245674"/>
                  <a:pt x="3045812" y="1424117"/>
                  <a:pt x="3001050" y="1607690"/>
                </a:cubicBezTo>
                <a:cubicBezTo>
                  <a:pt x="2932375" y="1889131"/>
                  <a:pt x="2775394" y="2174701"/>
                  <a:pt x="2549423" y="2434689"/>
                </a:cubicBezTo>
                <a:cubicBezTo>
                  <a:pt x="2474098" y="2521351"/>
                  <a:pt x="2391109" y="2605170"/>
                  <a:pt x="2301170" y="2685047"/>
                </a:cubicBezTo>
                <a:cubicBezTo>
                  <a:pt x="2157636" y="2812522"/>
                  <a:pt x="2013445" y="2877936"/>
                  <a:pt x="1833654" y="2897229"/>
                </a:cubicBezTo>
                <a:cubicBezTo>
                  <a:pt x="1645588" y="2917413"/>
                  <a:pt x="1432846" y="2885715"/>
                  <a:pt x="1207605" y="2852120"/>
                </a:cubicBezTo>
                <a:cubicBezTo>
                  <a:pt x="1166075" y="2845900"/>
                  <a:pt x="1123122" y="2839517"/>
                  <a:pt x="1079897" y="2833375"/>
                </a:cubicBezTo>
                <a:cubicBezTo>
                  <a:pt x="693025" y="2778372"/>
                  <a:pt x="425689" y="2724885"/>
                  <a:pt x="242172" y="2491376"/>
                </a:cubicBezTo>
                <a:cubicBezTo>
                  <a:pt x="-37449" y="2135581"/>
                  <a:pt x="-72603" y="1738947"/>
                  <a:pt x="124682" y="1165145"/>
                </a:cubicBezTo>
                <a:cubicBezTo>
                  <a:pt x="150509" y="1090046"/>
                  <a:pt x="172357" y="1019656"/>
                  <a:pt x="193455" y="951608"/>
                </a:cubicBezTo>
                <a:cubicBezTo>
                  <a:pt x="280976" y="669511"/>
                  <a:pt x="330232" y="527567"/>
                  <a:pt x="492401" y="383541"/>
                </a:cubicBezTo>
                <a:cubicBezTo>
                  <a:pt x="653425" y="240534"/>
                  <a:pt x="840979" y="135517"/>
                  <a:pt x="1049792" y="71329"/>
                </a:cubicBezTo>
                <a:cubicBezTo>
                  <a:pt x="1203007" y="24254"/>
                  <a:pt x="1362385" y="385"/>
                  <a:pt x="1525339" y="5"/>
                </a:cubicBezTo>
                <a:close/>
              </a:path>
            </a:pathLst>
          </a:cu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eiryo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130" name="Google Shape;130;p29"/>
          <p:cNvSpPr/>
          <p:nvPr/>
        </p:nvSpPr>
        <p:spPr>
          <a:xfrm rot="7684585">
            <a:off x="-398844" y="698277"/>
            <a:ext cx="811034" cy="755381"/>
          </a:xfrm>
          <a:custGeom>
            <a:rect b="b" l="l" r="r" t="t"/>
            <a:pathLst>
              <a:path extrusionOk="0" h="2390777" w="2536609">
                <a:moveTo>
                  <a:pt x="1283956" y="129"/>
                </a:moveTo>
                <a:cubicBezTo>
                  <a:pt x="1329204" y="-477"/>
                  <a:pt x="1374764" y="1064"/>
                  <a:pt x="1420555" y="4761"/>
                </a:cubicBezTo>
                <a:cubicBezTo>
                  <a:pt x="1600623" y="19268"/>
                  <a:pt x="1778488" y="68277"/>
                  <a:pt x="1934956" y="146592"/>
                </a:cubicBezTo>
                <a:cubicBezTo>
                  <a:pt x="2095741" y="226922"/>
                  <a:pt x="2229975" y="334182"/>
                  <a:pt x="2333843" y="465224"/>
                </a:cubicBezTo>
                <a:cubicBezTo>
                  <a:pt x="2431797" y="588805"/>
                  <a:pt x="2495004" y="726327"/>
                  <a:pt x="2521826" y="873957"/>
                </a:cubicBezTo>
                <a:cubicBezTo>
                  <a:pt x="2546923" y="1012347"/>
                  <a:pt x="2540034" y="1159432"/>
                  <a:pt x="2501395" y="1311092"/>
                </a:cubicBezTo>
                <a:cubicBezTo>
                  <a:pt x="2451995" y="1504854"/>
                  <a:pt x="2351490" y="1701546"/>
                  <a:pt x="2209320" y="1886897"/>
                </a:cubicBezTo>
                <a:cubicBezTo>
                  <a:pt x="2124017" y="1998106"/>
                  <a:pt x="2023715" y="2105235"/>
                  <a:pt x="1910451" y="2205196"/>
                </a:cubicBezTo>
                <a:cubicBezTo>
                  <a:pt x="1789948" y="2311549"/>
                  <a:pt x="1669352" y="2366775"/>
                  <a:pt x="1519442" y="2384330"/>
                </a:cubicBezTo>
                <a:cubicBezTo>
                  <a:pt x="1362632" y="2402698"/>
                  <a:pt x="1185651" y="2378545"/>
                  <a:pt x="998270" y="2352944"/>
                </a:cubicBezTo>
                <a:cubicBezTo>
                  <a:pt x="963720" y="2348202"/>
                  <a:pt x="927987" y="2343340"/>
                  <a:pt x="892026" y="2338680"/>
                </a:cubicBezTo>
                <a:cubicBezTo>
                  <a:pt x="570163" y="2296934"/>
                  <a:pt x="347863" y="2255334"/>
                  <a:pt x="196712" y="2064638"/>
                </a:cubicBezTo>
                <a:cubicBezTo>
                  <a:pt x="-33594" y="1774076"/>
                  <a:pt x="-59958" y="1447611"/>
                  <a:pt x="108612" y="973028"/>
                </a:cubicBezTo>
                <a:cubicBezTo>
                  <a:pt x="130679" y="910916"/>
                  <a:pt x="149396" y="852719"/>
                  <a:pt x="167473" y="796459"/>
                </a:cubicBezTo>
                <a:cubicBezTo>
                  <a:pt x="242457" y="563228"/>
                  <a:pt x="284533" y="445824"/>
                  <a:pt x="420683" y="325664"/>
                </a:cubicBezTo>
                <a:cubicBezTo>
                  <a:pt x="555871" y="206352"/>
                  <a:pt x="712879" y="118097"/>
                  <a:pt x="887296" y="63284"/>
                </a:cubicBezTo>
                <a:cubicBezTo>
                  <a:pt x="1015273" y="23084"/>
                  <a:pt x="1148212" y="1947"/>
                  <a:pt x="1283956" y="129"/>
                </a:cubicBezTo>
                <a:close/>
              </a:path>
            </a:pathLst>
          </a:custGeom>
          <a:solidFill>
            <a:schemeClr val="lt1">
              <a:alpha val="6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eiryo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131" name="Google Shape;131;p29"/>
          <p:cNvSpPr/>
          <p:nvPr/>
        </p:nvSpPr>
        <p:spPr>
          <a:xfrm rot="7684585">
            <a:off x="-344604" y="735604"/>
            <a:ext cx="702554" cy="680727"/>
          </a:xfrm>
          <a:custGeom>
            <a:rect b="b" l="l" r="r" t="t"/>
            <a:pathLst>
              <a:path extrusionOk="0" h="2164296" w="2233692">
                <a:moveTo>
                  <a:pt x="1130629" y="117"/>
                </a:moveTo>
                <a:cubicBezTo>
                  <a:pt x="1170474" y="-432"/>
                  <a:pt x="1210592" y="963"/>
                  <a:pt x="1250917" y="4310"/>
                </a:cubicBezTo>
                <a:cubicBezTo>
                  <a:pt x="1409478" y="17443"/>
                  <a:pt x="1566106" y="61809"/>
                  <a:pt x="1703887" y="132705"/>
                </a:cubicBezTo>
                <a:cubicBezTo>
                  <a:pt x="1774679" y="169066"/>
                  <a:pt x="1839627" y="211520"/>
                  <a:pt x="1898308" y="259714"/>
                </a:cubicBezTo>
                <a:cubicBezTo>
                  <a:pt x="1956991" y="307906"/>
                  <a:pt x="2009409" y="361840"/>
                  <a:pt x="2055139" y="421154"/>
                </a:cubicBezTo>
                <a:cubicBezTo>
                  <a:pt x="2141397" y="533028"/>
                  <a:pt x="2197055" y="657522"/>
                  <a:pt x="2220675" y="791167"/>
                </a:cubicBezTo>
                <a:cubicBezTo>
                  <a:pt x="2242774" y="916448"/>
                  <a:pt x="2236710" y="1049596"/>
                  <a:pt x="2202684" y="1186890"/>
                </a:cubicBezTo>
                <a:cubicBezTo>
                  <a:pt x="2150482" y="1397381"/>
                  <a:pt x="2033479" y="1611687"/>
                  <a:pt x="1866035" y="1807489"/>
                </a:cubicBezTo>
                <a:cubicBezTo>
                  <a:pt x="1810219" y="1872757"/>
                  <a:pt x="1748801" y="1935968"/>
                  <a:pt x="1682309" y="1996296"/>
                </a:cubicBezTo>
                <a:cubicBezTo>
                  <a:pt x="1576194" y="2092574"/>
                  <a:pt x="1470001" y="2142568"/>
                  <a:pt x="1337994" y="2158461"/>
                </a:cubicBezTo>
                <a:cubicBezTo>
                  <a:pt x="1199910" y="2175087"/>
                  <a:pt x="1044062" y="2153223"/>
                  <a:pt x="879058" y="2130049"/>
                </a:cubicBezTo>
                <a:cubicBezTo>
                  <a:pt x="848634" y="2125754"/>
                  <a:pt x="817168" y="2121353"/>
                  <a:pt x="785502" y="2117135"/>
                </a:cubicBezTo>
                <a:cubicBezTo>
                  <a:pt x="502076" y="2079344"/>
                  <a:pt x="306322" y="2041683"/>
                  <a:pt x="173222" y="1869052"/>
                </a:cubicBezTo>
                <a:cubicBezTo>
                  <a:pt x="-29583" y="1606017"/>
                  <a:pt x="-52797" y="1310477"/>
                  <a:pt x="95641" y="880852"/>
                </a:cubicBezTo>
                <a:cubicBezTo>
                  <a:pt x="115073" y="824625"/>
                  <a:pt x="131555" y="771941"/>
                  <a:pt x="147474" y="721011"/>
                </a:cubicBezTo>
                <a:cubicBezTo>
                  <a:pt x="213503" y="509874"/>
                  <a:pt x="250554" y="403591"/>
                  <a:pt x="370446" y="294813"/>
                </a:cubicBezTo>
                <a:cubicBezTo>
                  <a:pt x="489490" y="186804"/>
                  <a:pt x="627749" y="106909"/>
                  <a:pt x="781337" y="57290"/>
                </a:cubicBezTo>
                <a:cubicBezTo>
                  <a:pt x="894032" y="20897"/>
                  <a:pt x="1011095" y="1762"/>
                  <a:pt x="1130629" y="117"/>
                </a:cubicBez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132" name="Google Shape;132;p29"/>
          <p:cNvSpPr txBox="1"/>
          <p:nvPr>
            <p:ph idx="10" type="dt"/>
          </p:nvPr>
        </p:nvSpPr>
        <p:spPr>
          <a:xfrm>
            <a:off x="681039" y="6170491"/>
            <a:ext cx="2405062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09725" spcFirstLastPara="1" rIns="109725" wrap="square" tIns="1097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00">
                <a:solidFill>
                  <a:srgbClr val="3F3F3F"/>
                </a:solidFill>
                <a:latin typeface="Meiryo"/>
                <a:ea typeface="Meiryo"/>
                <a:cs typeface="Meiryo"/>
                <a:sym typeface="Meiry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3" name="Google Shape;133;p29"/>
          <p:cNvSpPr txBox="1"/>
          <p:nvPr>
            <p:ph idx="11" type="ftr"/>
          </p:nvPr>
        </p:nvSpPr>
        <p:spPr>
          <a:xfrm>
            <a:off x="3262313" y="6170490"/>
            <a:ext cx="5667375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09725" spcFirstLastPara="1" rIns="109725" wrap="square" tIns="1097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00" cap="none">
                <a:solidFill>
                  <a:srgbClr val="3F3F3F"/>
                </a:solidFill>
                <a:latin typeface="Meiryo"/>
                <a:ea typeface="Meiryo"/>
                <a:cs typeface="Meiryo"/>
                <a:sym typeface="Meiry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" name="Google Shape;134;p29"/>
          <p:cNvSpPr txBox="1"/>
          <p:nvPr>
            <p:ph idx="12" type="sldNum"/>
          </p:nvPr>
        </p:nvSpPr>
        <p:spPr>
          <a:xfrm>
            <a:off x="9105900" y="6170490"/>
            <a:ext cx="2405062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109725" spcFirstLastPara="1" rIns="109725" wrap="square" tIns="1097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3F3F3F"/>
                </a:solidFill>
                <a:latin typeface="Meiryo"/>
                <a:ea typeface="Meiryo"/>
                <a:cs typeface="Meiryo"/>
                <a:sym typeface="Meiry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3F3F3F"/>
                </a:solidFill>
                <a:latin typeface="Meiryo"/>
                <a:ea typeface="Meiryo"/>
                <a:cs typeface="Meiryo"/>
                <a:sym typeface="Meiry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3F3F3F"/>
                </a:solidFill>
                <a:latin typeface="Meiryo"/>
                <a:ea typeface="Meiryo"/>
                <a:cs typeface="Meiryo"/>
                <a:sym typeface="Meiry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3F3F3F"/>
                </a:solidFill>
                <a:latin typeface="Meiryo"/>
                <a:ea typeface="Meiryo"/>
                <a:cs typeface="Meiryo"/>
                <a:sym typeface="Meiry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3F3F3F"/>
                </a:solidFill>
                <a:latin typeface="Meiryo"/>
                <a:ea typeface="Meiryo"/>
                <a:cs typeface="Meiryo"/>
                <a:sym typeface="Meiry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3F3F3F"/>
                </a:solidFill>
                <a:latin typeface="Meiryo"/>
                <a:ea typeface="Meiryo"/>
                <a:cs typeface="Meiryo"/>
                <a:sym typeface="Meiry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3F3F3F"/>
                </a:solidFill>
                <a:latin typeface="Meiryo"/>
                <a:ea typeface="Meiryo"/>
                <a:cs typeface="Meiryo"/>
                <a:sym typeface="Meiry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3F3F3F"/>
                </a:solidFill>
                <a:latin typeface="Meiryo"/>
                <a:ea typeface="Meiryo"/>
                <a:cs typeface="Meiryo"/>
                <a:sym typeface="Meiry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3F3F3F"/>
                </a:solidFill>
                <a:latin typeface="Meiryo"/>
                <a:ea typeface="Meiryo"/>
                <a:cs typeface="Meiryo"/>
                <a:sym typeface="Meiry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35" name="Google Shape;135;p29"/>
          <p:cNvSpPr/>
          <p:nvPr/>
        </p:nvSpPr>
        <p:spPr>
          <a:xfrm rot="1841628">
            <a:off x="3504643" y="-541126"/>
            <a:ext cx="1212988" cy="1154015"/>
          </a:xfrm>
          <a:custGeom>
            <a:rect b="b" l="l" r="r" t="t"/>
            <a:pathLst>
              <a:path extrusionOk="0" h="2663436" w="2791301">
                <a:moveTo>
                  <a:pt x="1393873" y="4"/>
                </a:moveTo>
                <a:cubicBezTo>
                  <a:pt x="1443777" y="115"/>
                  <a:pt x="1494056" y="2621"/>
                  <a:pt x="1544624" y="7531"/>
                </a:cubicBezTo>
                <a:cubicBezTo>
                  <a:pt x="1743470" y="26804"/>
                  <a:pt x="1940404" y="84446"/>
                  <a:pt x="2114171" y="174340"/>
                </a:cubicBezTo>
                <a:cubicBezTo>
                  <a:pt x="2292730" y="266553"/>
                  <a:pt x="2442405" y="388281"/>
                  <a:pt x="2558937" y="535959"/>
                </a:cubicBezTo>
                <a:cubicBezTo>
                  <a:pt x="2668833" y="675228"/>
                  <a:pt x="2740611" y="829411"/>
                  <a:pt x="2772402" y="994216"/>
                </a:cubicBezTo>
                <a:cubicBezTo>
                  <a:pt x="2802153" y="1148707"/>
                  <a:pt x="2796751" y="1312318"/>
                  <a:pt x="2756393" y="1480474"/>
                </a:cubicBezTo>
                <a:cubicBezTo>
                  <a:pt x="2694473" y="1738280"/>
                  <a:pt x="2551441" y="1999502"/>
                  <a:pt x="2344917" y="2236976"/>
                </a:cubicBezTo>
                <a:cubicBezTo>
                  <a:pt x="2276075" y="2316133"/>
                  <a:pt x="2200179" y="2392652"/>
                  <a:pt x="2117882" y="2465527"/>
                </a:cubicBezTo>
                <a:cubicBezTo>
                  <a:pt x="1986543" y="2581826"/>
                  <a:pt x="1854341" y="2641210"/>
                  <a:pt x="1689239" y="2658152"/>
                </a:cubicBezTo>
                <a:cubicBezTo>
                  <a:pt x="1516539" y="2675876"/>
                  <a:pt x="1320951" y="2645919"/>
                  <a:pt x="1113871" y="2614170"/>
                </a:cubicBezTo>
                <a:cubicBezTo>
                  <a:pt x="1075689" y="2608293"/>
                  <a:pt x="1036200" y="2602259"/>
                  <a:pt x="996462" y="2596447"/>
                </a:cubicBezTo>
                <a:cubicBezTo>
                  <a:pt x="640795" y="2544391"/>
                  <a:pt x="394957" y="2494225"/>
                  <a:pt x="225377" y="2279322"/>
                </a:cubicBezTo>
                <a:cubicBezTo>
                  <a:pt x="-33010" y="1951877"/>
                  <a:pt x="-66965" y="1588003"/>
                  <a:pt x="111893" y="1062629"/>
                </a:cubicBezTo>
                <a:cubicBezTo>
                  <a:pt x="135308" y="993869"/>
                  <a:pt x="155086" y="929410"/>
                  <a:pt x="174186" y="867095"/>
                </a:cubicBezTo>
                <a:cubicBezTo>
                  <a:pt x="253418" y="608767"/>
                  <a:pt x="298077" y="478805"/>
                  <a:pt x="446468" y="347405"/>
                </a:cubicBezTo>
                <a:cubicBezTo>
                  <a:pt x="593811" y="216935"/>
                  <a:pt x="765687" y="121414"/>
                  <a:pt x="957265" y="63425"/>
                </a:cubicBezTo>
                <a:cubicBezTo>
                  <a:pt x="1097834" y="20894"/>
                  <a:pt x="1244162" y="-329"/>
                  <a:pt x="1393873" y="4"/>
                </a:cubicBezTo>
                <a:close/>
              </a:path>
            </a:pathLst>
          </a:cu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eiryo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136" name="Google Shape;136;p29"/>
          <p:cNvSpPr/>
          <p:nvPr/>
        </p:nvSpPr>
        <p:spPr>
          <a:xfrm rot="1841628">
            <a:off x="3458501" y="-587364"/>
            <a:ext cx="1305272" cy="1246491"/>
          </a:xfrm>
          <a:custGeom>
            <a:rect b="b" l="l" r="r" t="t"/>
            <a:pathLst>
              <a:path extrusionOk="0" h="2903550" w="3040473">
                <a:moveTo>
                  <a:pt x="1525339" y="5"/>
                </a:moveTo>
                <a:cubicBezTo>
                  <a:pt x="1579656" y="-122"/>
                  <a:pt x="1634371" y="2362"/>
                  <a:pt x="1689388" y="7465"/>
                </a:cubicBezTo>
                <a:cubicBezTo>
                  <a:pt x="1905729" y="27497"/>
                  <a:pt x="2119799" y="89379"/>
                  <a:pt x="2308491" y="186546"/>
                </a:cubicBezTo>
                <a:cubicBezTo>
                  <a:pt x="2502388" y="286218"/>
                  <a:pt x="2664701" y="418219"/>
                  <a:pt x="2790810" y="578683"/>
                </a:cubicBezTo>
                <a:cubicBezTo>
                  <a:pt x="2909737" y="730010"/>
                  <a:pt x="2987100" y="897790"/>
                  <a:pt x="3020886" y="1077350"/>
                </a:cubicBezTo>
                <a:cubicBezTo>
                  <a:pt x="3052503" y="1245674"/>
                  <a:pt x="3045812" y="1424117"/>
                  <a:pt x="3001050" y="1607690"/>
                </a:cubicBezTo>
                <a:cubicBezTo>
                  <a:pt x="2932375" y="1889131"/>
                  <a:pt x="2775394" y="2174701"/>
                  <a:pt x="2549423" y="2434689"/>
                </a:cubicBezTo>
                <a:cubicBezTo>
                  <a:pt x="2474098" y="2521351"/>
                  <a:pt x="2391109" y="2605170"/>
                  <a:pt x="2301170" y="2685047"/>
                </a:cubicBezTo>
                <a:cubicBezTo>
                  <a:pt x="2157636" y="2812522"/>
                  <a:pt x="2013445" y="2877936"/>
                  <a:pt x="1833654" y="2897229"/>
                </a:cubicBezTo>
                <a:cubicBezTo>
                  <a:pt x="1645588" y="2917413"/>
                  <a:pt x="1432846" y="2885715"/>
                  <a:pt x="1207605" y="2852120"/>
                </a:cubicBezTo>
                <a:cubicBezTo>
                  <a:pt x="1166075" y="2845900"/>
                  <a:pt x="1123122" y="2839517"/>
                  <a:pt x="1079897" y="2833375"/>
                </a:cubicBezTo>
                <a:cubicBezTo>
                  <a:pt x="693025" y="2778372"/>
                  <a:pt x="425689" y="2724885"/>
                  <a:pt x="242172" y="2491376"/>
                </a:cubicBezTo>
                <a:cubicBezTo>
                  <a:pt x="-37449" y="2135581"/>
                  <a:pt x="-72603" y="1738947"/>
                  <a:pt x="124682" y="1165145"/>
                </a:cubicBezTo>
                <a:cubicBezTo>
                  <a:pt x="150509" y="1090046"/>
                  <a:pt x="172357" y="1019656"/>
                  <a:pt x="193455" y="951608"/>
                </a:cubicBezTo>
                <a:cubicBezTo>
                  <a:pt x="280976" y="669511"/>
                  <a:pt x="330232" y="527567"/>
                  <a:pt x="492401" y="383541"/>
                </a:cubicBezTo>
                <a:cubicBezTo>
                  <a:pt x="653425" y="240534"/>
                  <a:pt x="840979" y="135517"/>
                  <a:pt x="1049792" y="71329"/>
                </a:cubicBezTo>
                <a:cubicBezTo>
                  <a:pt x="1203007" y="24254"/>
                  <a:pt x="1362385" y="385"/>
                  <a:pt x="1525339" y="5"/>
                </a:cubicBezTo>
                <a:close/>
              </a:path>
            </a:pathLst>
          </a:cu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eiryo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137" name="Google Shape;137;p29"/>
          <p:cNvSpPr/>
          <p:nvPr/>
        </p:nvSpPr>
        <p:spPr>
          <a:xfrm rot="1841628">
            <a:off x="3557643" y="-479632"/>
            <a:ext cx="1106988" cy="1031027"/>
          </a:xfrm>
          <a:custGeom>
            <a:rect b="b" l="l" r="r" t="t"/>
            <a:pathLst>
              <a:path extrusionOk="0" h="2390777" w="2536609">
                <a:moveTo>
                  <a:pt x="1283956" y="129"/>
                </a:moveTo>
                <a:cubicBezTo>
                  <a:pt x="1329204" y="-477"/>
                  <a:pt x="1374764" y="1064"/>
                  <a:pt x="1420555" y="4761"/>
                </a:cubicBezTo>
                <a:cubicBezTo>
                  <a:pt x="1600623" y="19268"/>
                  <a:pt x="1778488" y="68277"/>
                  <a:pt x="1934956" y="146592"/>
                </a:cubicBezTo>
                <a:cubicBezTo>
                  <a:pt x="2095741" y="226922"/>
                  <a:pt x="2229975" y="334182"/>
                  <a:pt x="2333843" y="465224"/>
                </a:cubicBezTo>
                <a:cubicBezTo>
                  <a:pt x="2431797" y="588805"/>
                  <a:pt x="2495004" y="726327"/>
                  <a:pt x="2521826" y="873957"/>
                </a:cubicBezTo>
                <a:cubicBezTo>
                  <a:pt x="2546923" y="1012347"/>
                  <a:pt x="2540034" y="1159432"/>
                  <a:pt x="2501395" y="1311092"/>
                </a:cubicBezTo>
                <a:cubicBezTo>
                  <a:pt x="2451995" y="1504854"/>
                  <a:pt x="2351490" y="1701546"/>
                  <a:pt x="2209320" y="1886897"/>
                </a:cubicBezTo>
                <a:cubicBezTo>
                  <a:pt x="2124017" y="1998106"/>
                  <a:pt x="2023715" y="2105235"/>
                  <a:pt x="1910451" y="2205196"/>
                </a:cubicBezTo>
                <a:cubicBezTo>
                  <a:pt x="1789948" y="2311549"/>
                  <a:pt x="1669352" y="2366775"/>
                  <a:pt x="1519442" y="2384330"/>
                </a:cubicBezTo>
                <a:cubicBezTo>
                  <a:pt x="1362632" y="2402698"/>
                  <a:pt x="1185651" y="2378545"/>
                  <a:pt x="998270" y="2352944"/>
                </a:cubicBezTo>
                <a:cubicBezTo>
                  <a:pt x="963720" y="2348202"/>
                  <a:pt x="927987" y="2343340"/>
                  <a:pt x="892026" y="2338680"/>
                </a:cubicBezTo>
                <a:cubicBezTo>
                  <a:pt x="570163" y="2296934"/>
                  <a:pt x="347863" y="2255334"/>
                  <a:pt x="196712" y="2064638"/>
                </a:cubicBezTo>
                <a:cubicBezTo>
                  <a:pt x="-33594" y="1774076"/>
                  <a:pt x="-59958" y="1447611"/>
                  <a:pt x="108612" y="973028"/>
                </a:cubicBezTo>
                <a:cubicBezTo>
                  <a:pt x="130679" y="910916"/>
                  <a:pt x="149396" y="852719"/>
                  <a:pt x="167473" y="796459"/>
                </a:cubicBezTo>
                <a:cubicBezTo>
                  <a:pt x="242457" y="563228"/>
                  <a:pt x="284533" y="445824"/>
                  <a:pt x="420683" y="325664"/>
                </a:cubicBezTo>
                <a:cubicBezTo>
                  <a:pt x="555871" y="206352"/>
                  <a:pt x="712879" y="118097"/>
                  <a:pt x="887296" y="63284"/>
                </a:cubicBezTo>
                <a:cubicBezTo>
                  <a:pt x="1015273" y="23084"/>
                  <a:pt x="1148212" y="1947"/>
                  <a:pt x="1283956" y="129"/>
                </a:cubicBezTo>
                <a:close/>
              </a:path>
            </a:pathLst>
          </a:custGeom>
          <a:solidFill>
            <a:schemeClr val="lt1">
              <a:alpha val="6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eiryo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138" name="Google Shape;138;p29"/>
          <p:cNvSpPr/>
          <p:nvPr/>
        </p:nvSpPr>
        <p:spPr>
          <a:xfrm rot="1841628">
            <a:off x="3631677" y="-428684"/>
            <a:ext cx="958921" cy="929130"/>
          </a:xfrm>
          <a:custGeom>
            <a:rect b="b" l="l" r="r" t="t"/>
            <a:pathLst>
              <a:path extrusionOk="0" h="2164296" w="2233692">
                <a:moveTo>
                  <a:pt x="1130629" y="117"/>
                </a:moveTo>
                <a:cubicBezTo>
                  <a:pt x="1170474" y="-432"/>
                  <a:pt x="1210592" y="963"/>
                  <a:pt x="1250917" y="4310"/>
                </a:cubicBezTo>
                <a:cubicBezTo>
                  <a:pt x="1409478" y="17443"/>
                  <a:pt x="1566106" y="61809"/>
                  <a:pt x="1703887" y="132705"/>
                </a:cubicBezTo>
                <a:cubicBezTo>
                  <a:pt x="1774679" y="169066"/>
                  <a:pt x="1839627" y="211520"/>
                  <a:pt x="1898308" y="259714"/>
                </a:cubicBezTo>
                <a:cubicBezTo>
                  <a:pt x="1956991" y="307906"/>
                  <a:pt x="2009409" y="361840"/>
                  <a:pt x="2055139" y="421154"/>
                </a:cubicBezTo>
                <a:cubicBezTo>
                  <a:pt x="2141397" y="533028"/>
                  <a:pt x="2197055" y="657522"/>
                  <a:pt x="2220675" y="791167"/>
                </a:cubicBezTo>
                <a:cubicBezTo>
                  <a:pt x="2242774" y="916448"/>
                  <a:pt x="2236710" y="1049596"/>
                  <a:pt x="2202684" y="1186890"/>
                </a:cubicBezTo>
                <a:cubicBezTo>
                  <a:pt x="2150482" y="1397381"/>
                  <a:pt x="2033479" y="1611687"/>
                  <a:pt x="1866035" y="1807489"/>
                </a:cubicBezTo>
                <a:cubicBezTo>
                  <a:pt x="1810219" y="1872757"/>
                  <a:pt x="1748801" y="1935968"/>
                  <a:pt x="1682309" y="1996296"/>
                </a:cubicBezTo>
                <a:cubicBezTo>
                  <a:pt x="1576194" y="2092574"/>
                  <a:pt x="1470001" y="2142568"/>
                  <a:pt x="1337994" y="2158461"/>
                </a:cubicBezTo>
                <a:cubicBezTo>
                  <a:pt x="1199910" y="2175087"/>
                  <a:pt x="1044062" y="2153223"/>
                  <a:pt x="879058" y="2130049"/>
                </a:cubicBezTo>
                <a:cubicBezTo>
                  <a:pt x="848634" y="2125754"/>
                  <a:pt x="817168" y="2121353"/>
                  <a:pt x="785502" y="2117135"/>
                </a:cubicBezTo>
                <a:cubicBezTo>
                  <a:pt x="502076" y="2079344"/>
                  <a:pt x="306322" y="2041683"/>
                  <a:pt x="173222" y="1869052"/>
                </a:cubicBezTo>
                <a:cubicBezTo>
                  <a:pt x="-29583" y="1606017"/>
                  <a:pt x="-52797" y="1310477"/>
                  <a:pt x="95641" y="880852"/>
                </a:cubicBezTo>
                <a:cubicBezTo>
                  <a:pt x="115073" y="824625"/>
                  <a:pt x="131555" y="771941"/>
                  <a:pt x="147474" y="721011"/>
                </a:cubicBezTo>
                <a:cubicBezTo>
                  <a:pt x="213503" y="509874"/>
                  <a:pt x="250554" y="403591"/>
                  <a:pt x="370446" y="294813"/>
                </a:cubicBezTo>
                <a:cubicBezTo>
                  <a:pt x="489490" y="186804"/>
                  <a:pt x="627749" y="106909"/>
                  <a:pt x="781337" y="57290"/>
                </a:cubicBezTo>
                <a:cubicBezTo>
                  <a:pt x="894032" y="20897"/>
                  <a:pt x="1011095" y="1762"/>
                  <a:pt x="1130629" y="117"/>
                </a:cubicBez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0"/>
          <p:cNvSpPr txBox="1"/>
          <p:nvPr>
            <p:ph type="title"/>
          </p:nvPr>
        </p:nvSpPr>
        <p:spPr>
          <a:xfrm>
            <a:off x="681038" y="442220"/>
            <a:ext cx="10829924" cy="134526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109725" spcFirstLastPara="1" rIns="109725" wrap="square" tIns="1097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Meiryo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1" name="Google Shape;141;p30"/>
          <p:cNvSpPr txBox="1"/>
          <p:nvPr>
            <p:ph idx="10" type="dt"/>
          </p:nvPr>
        </p:nvSpPr>
        <p:spPr>
          <a:xfrm>
            <a:off x="681039" y="6170491"/>
            <a:ext cx="2405062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09725" spcFirstLastPara="1" rIns="109725" wrap="square" tIns="1097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00">
                <a:solidFill>
                  <a:srgbClr val="3F3F3F"/>
                </a:solidFill>
                <a:latin typeface="Meiryo"/>
                <a:ea typeface="Meiryo"/>
                <a:cs typeface="Meiryo"/>
                <a:sym typeface="Meiry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p30"/>
          <p:cNvSpPr txBox="1"/>
          <p:nvPr>
            <p:ph idx="11" type="ftr"/>
          </p:nvPr>
        </p:nvSpPr>
        <p:spPr>
          <a:xfrm>
            <a:off x="3262313" y="6170490"/>
            <a:ext cx="5667375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09725" spcFirstLastPara="1" rIns="109725" wrap="square" tIns="1097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00" cap="none">
                <a:solidFill>
                  <a:srgbClr val="3F3F3F"/>
                </a:solidFill>
                <a:latin typeface="Meiryo"/>
                <a:ea typeface="Meiryo"/>
                <a:cs typeface="Meiryo"/>
                <a:sym typeface="Meiry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3" name="Google Shape;143;p30"/>
          <p:cNvSpPr txBox="1"/>
          <p:nvPr>
            <p:ph idx="12" type="sldNum"/>
          </p:nvPr>
        </p:nvSpPr>
        <p:spPr>
          <a:xfrm>
            <a:off x="9105900" y="6170490"/>
            <a:ext cx="2405062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109725" spcFirstLastPara="1" rIns="109725" wrap="square" tIns="1097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3F3F3F"/>
                </a:solidFill>
                <a:latin typeface="Meiryo"/>
                <a:ea typeface="Meiryo"/>
                <a:cs typeface="Meiryo"/>
                <a:sym typeface="Meiry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3F3F3F"/>
                </a:solidFill>
                <a:latin typeface="Meiryo"/>
                <a:ea typeface="Meiryo"/>
                <a:cs typeface="Meiryo"/>
                <a:sym typeface="Meiry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3F3F3F"/>
                </a:solidFill>
                <a:latin typeface="Meiryo"/>
                <a:ea typeface="Meiryo"/>
                <a:cs typeface="Meiryo"/>
                <a:sym typeface="Meiry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3F3F3F"/>
                </a:solidFill>
                <a:latin typeface="Meiryo"/>
                <a:ea typeface="Meiryo"/>
                <a:cs typeface="Meiryo"/>
                <a:sym typeface="Meiry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3F3F3F"/>
                </a:solidFill>
                <a:latin typeface="Meiryo"/>
                <a:ea typeface="Meiryo"/>
                <a:cs typeface="Meiryo"/>
                <a:sym typeface="Meiry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3F3F3F"/>
                </a:solidFill>
                <a:latin typeface="Meiryo"/>
                <a:ea typeface="Meiryo"/>
                <a:cs typeface="Meiryo"/>
                <a:sym typeface="Meiry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3F3F3F"/>
                </a:solidFill>
                <a:latin typeface="Meiryo"/>
                <a:ea typeface="Meiryo"/>
                <a:cs typeface="Meiryo"/>
                <a:sym typeface="Meiry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3F3F3F"/>
                </a:solidFill>
                <a:latin typeface="Meiryo"/>
                <a:ea typeface="Meiryo"/>
                <a:cs typeface="Meiryo"/>
                <a:sym typeface="Meiry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3F3F3F"/>
                </a:solidFill>
                <a:latin typeface="Meiryo"/>
                <a:ea typeface="Meiryo"/>
                <a:cs typeface="Meiryo"/>
                <a:sym typeface="Meiry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1"/>
          <p:cNvSpPr txBox="1"/>
          <p:nvPr>
            <p:ph idx="10" type="dt"/>
          </p:nvPr>
        </p:nvSpPr>
        <p:spPr>
          <a:xfrm>
            <a:off x="681039" y="6170491"/>
            <a:ext cx="2405062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09725" spcFirstLastPara="1" rIns="109725" wrap="square" tIns="1097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00">
                <a:solidFill>
                  <a:srgbClr val="3F3F3F"/>
                </a:solidFill>
                <a:latin typeface="Meiryo"/>
                <a:ea typeface="Meiryo"/>
                <a:cs typeface="Meiryo"/>
                <a:sym typeface="Meiry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6" name="Google Shape;146;p31"/>
          <p:cNvSpPr txBox="1"/>
          <p:nvPr>
            <p:ph idx="11" type="ftr"/>
          </p:nvPr>
        </p:nvSpPr>
        <p:spPr>
          <a:xfrm>
            <a:off x="3262313" y="6170490"/>
            <a:ext cx="5667375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09725" spcFirstLastPara="1" rIns="109725" wrap="square" tIns="1097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00" cap="none">
                <a:solidFill>
                  <a:srgbClr val="3F3F3F"/>
                </a:solidFill>
                <a:latin typeface="Meiryo"/>
                <a:ea typeface="Meiryo"/>
                <a:cs typeface="Meiryo"/>
                <a:sym typeface="Meiry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7" name="Google Shape;147;p31"/>
          <p:cNvSpPr txBox="1"/>
          <p:nvPr>
            <p:ph idx="12" type="sldNum"/>
          </p:nvPr>
        </p:nvSpPr>
        <p:spPr>
          <a:xfrm>
            <a:off x="9105900" y="6170490"/>
            <a:ext cx="2405062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109725" spcFirstLastPara="1" rIns="109725" wrap="square" tIns="1097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3F3F3F"/>
                </a:solidFill>
                <a:latin typeface="Meiryo"/>
                <a:ea typeface="Meiryo"/>
                <a:cs typeface="Meiryo"/>
                <a:sym typeface="Meiry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3F3F3F"/>
                </a:solidFill>
                <a:latin typeface="Meiryo"/>
                <a:ea typeface="Meiryo"/>
                <a:cs typeface="Meiryo"/>
                <a:sym typeface="Meiry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3F3F3F"/>
                </a:solidFill>
                <a:latin typeface="Meiryo"/>
                <a:ea typeface="Meiryo"/>
                <a:cs typeface="Meiryo"/>
                <a:sym typeface="Meiry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3F3F3F"/>
                </a:solidFill>
                <a:latin typeface="Meiryo"/>
                <a:ea typeface="Meiryo"/>
                <a:cs typeface="Meiryo"/>
                <a:sym typeface="Meiry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3F3F3F"/>
                </a:solidFill>
                <a:latin typeface="Meiryo"/>
                <a:ea typeface="Meiryo"/>
                <a:cs typeface="Meiryo"/>
                <a:sym typeface="Meiry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3F3F3F"/>
                </a:solidFill>
                <a:latin typeface="Meiryo"/>
                <a:ea typeface="Meiryo"/>
                <a:cs typeface="Meiryo"/>
                <a:sym typeface="Meiry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3F3F3F"/>
                </a:solidFill>
                <a:latin typeface="Meiryo"/>
                <a:ea typeface="Meiryo"/>
                <a:cs typeface="Meiryo"/>
                <a:sym typeface="Meiry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3F3F3F"/>
                </a:solidFill>
                <a:latin typeface="Meiryo"/>
                <a:ea typeface="Meiryo"/>
                <a:cs typeface="Meiryo"/>
                <a:sym typeface="Meiry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3F3F3F"/>
                </a:solidFill>
                <a:latin typeface="Meiryo"/>
                <a:ea typeface="Meiryo"/>
                <a:cs typeface="Meiryo"/>
                <a:sym typeface="Meiry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5400">
          <p15:clr>
            <a:srgbClr val="FBAE40"/>
          </p15:clr>
        </p15:guide>
        <p15:guide id="2" pos="1272">
          <p15:clr>
            <a:srgbClr val="FBAE40"/>
          </p15:clr>
        </p15:guide>
        <p15:guide id="3" pos="2928">
          <p15:clr>
            <a:srgbClr val="FBAE40"/>
          </p15:clr>
        </p15:guide>
        <p15:guide id="4" pos="4584">
          <p15:clr>
            <a:srgbClr val="FBAE40"/>
          </p15:clr>
        </p15:guide>
        <p15:guide id="5" pos="6264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 showMasterSp="0">
  <p:cSld name="Agenda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18"/>
          <p:cNvSpPr txBox="1"/>
          <p:nvPr>
            <p:ph type="title"/>
          </p:nvPr>
        </p:nvSpPr>
        <p:spPr>
          <a:xfrm>
            <a:off x="681038" y="442913"/>
            <a:ext cx="5143500" cy="23002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109725" spcFirstLastPara="1" rIns="109725" wrap="square" tIns="109725">
            <a:normAutofit/>
          </a:bodyPr>
          <a:lstStyle>
            <a:lvl1pPr lv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18"/>
          <p:cNvSpPr txBox="1"/>
          <p:nvPr>
            <p:ph idx="1" type="body"/>
          </p:nvPr>
        </p:nvSpPr>
        <p:spPr>
          <a:xfrm>
            <a:off x="681037" y="2929358"/>
            <a:ext cx="5143500" cy="30348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09725" spcFirstLastPara="1" rIns="109725" wrap="square" tIns="109725">
            <a:normAutofit/>
          </a:bodyPr>
          <a:lstStyle>
            <a:lvl1pPr indent="-228600" lvl="0" marL="45720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indent="-228600" lvl="1" marL="91440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2pPr>
            <a:lvl3pPr indent="-342900" lvl="2" marL="137160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800"/>
              <a:buChar char="–"/>
              <a:defRPr/>
            </a:lvl3pPr>
            <a:lvl4pPr indent="-342900" lvl="3" marL="182880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800"/>
              <a:buChar char="–"/>
              <a:defRPr/>
            </a:lvl5pPr>
            <a:lvl6pPr indent="-342900" lvl="5" marL="2743200" algn="l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Clr>
                <a:srgbClr val="BC2818"/>
              </a:buClr>
              <a:buSzPts val="1800"/>
              <a:buChar char="–"/>
              <a:defRPr/>
            </a:lvl6pPr>
            <a:lvl7pPr indent="-342900" lvl="6" marL="3200400" algn="l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Clr>
                <a:srgbClr val="BC2818"/>
              </a:buClr>
              <a:buSzPts val="1800"/>
              <a:buChar char="–"/>
              <a:defRPr/>
            </a:lvl7pPr>
            <a:lvl8pPr indent="-342900" lvl="7" marL="3657600" algn="l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Clr>
                <a:srgbClr val="BC2818"/>
              </a:buClr>
              <a:buSzPts val="1800"/>
              <a:buChar char="–"/>
              <a:defRPr/>
            </a:lvl8pPr>
            <a:lvl9pPr indent="-342900" lvl="8" marL="4114800" algn="l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Clr>
                <a:srgbClr val="BC2818"/>
              </a:buClr>
              <a:buSzPts val="1800"/>
              <a:buChar char="–"/>
              <a:defRPr/>
            </a:lvl9pPr>
          </a:lstStyle>
          <a:p/>
        </p:txBody>
      </p:sp>
      <p:sp>
        <p:nvSpPr>
          <p:cNvPr id="22" name="Google Shape;22;p18"/>
          <p:cNvSpPr/>
          <p:nvPr/>
        </p:nvSpPr>
        <p:spPr>
          <a:xfrm>
            <a:off x="5956294" y="3065460"/>
            <a:ext cx="6249041" cy="3813498"/>
          </a:xfrm>
          <a:custGeom>
            <a:rect b="b" l="l" r="r" t="t"/>
            <a:pathLst>
              <a:path extrusionOk="0" h="3752389" w="6141507">
                <a:moveTo>
                  <a:pt x="3215595" y="37"/>
                </a:moveTo>
                <a:cubicBezTo>
                  <a:pt x="3793727" y="3265"/>
                  <a:pt x="4373168" y="222053"/>
                  <a:pt x="5025810" y="667544"/>
                </a:cubicBezTo>
                <a:cubicBezTo>
                  <a:pt x="5162471" y="760846"/>
                  <a:pt x="5292423" y="843339"/>
                  <a:pt x="5418068" y="923043"/>
                </a:cubicBezTo>
                <a:cubicBezTo>
                  <a:pt x="5743584" y="1129628"/>
                  <a:pt x="5966418" y="1276344"/>
                  <a:pt x="6130109" y="1458777"/>
                </a:cubicBezTo>
                <a:lnTo>
                  <a:pt x="6141506" y="1473047"/>
                </a:lnTo>
                <a:lnTo>
                  <a:pt x="6141507" y="3752389"/>
                </a:lnTo>
                <a:lnTo>
                  <a:pt x="0" y="3752389"/>
                </a:lnTo>
                <a:lnTo>
                  <a:pt x="7127" y="3638865"/>
                </a:lnTo>
                <a:cubicBezTo>
                  <a:pt x="16780" y="3547020"/>
                  <a:pt x="34303" y="3453276"/>
                  <a:pt x="59603" y="3356358"/>
                </a:cubicBezTo>
                <a:cubicBezTo>
                  <a:pt x="165452" y="2950843"/>
                  <a:pt x="399187" y="2520480"/>
                  <a:pt x="646726" y="2064848"/>
                </a:cubicBezTo>
                <a:cubicBezTo>
                  <a:pt x="692424" y="1980851"/>
                  <a:pt x="739580" y="1893951"/>
                  <a:pt x="786444" y="1806355"/>
                </a:cubicBezTo>
                <a:cubicBezTo>
                  <a:pt x="1205972" y="1022363"/>
                  <a:pt x="1528233" y="488656"/>
                  <a:pt x="2160845" y="224629"/>
                </a:cubicBezTo>
                <a:cubicBezTo>
                  <a:pt x="2522310" y="73767"/>
                  <a:pt x="2868717" y="-1899"/>
                  <a:pt x="3215595" y="37"/>
                </a:cubicBezTo>
                <a:close/>
              </a:path>
            </a:pathLst>
          </a:cu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eiryo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23" name="Google Shape;23;p18"/>
          <p:cNvSpPr/>
          <p:nvPr/>
        </p:nvSpPr>
        <p:spPr>
          <a:xfrm>
            <a:off x="8897971" y="0"/>
            <a:ext cx="3293877" cy="2743212"/>
          </a:xfrm>
          <a:custGeom>
            <a:rect b="b" l="l" r="r" t="t"/>
            <a:pathLst>
              <a:path extrusionOk="0" h="2743212" w="3293877">
                <a:moveTo>
                  <a:pt x="37772" y="0"/>
                </a:moveTo>
                <a:lnTo>
                  <a:pt x="3293877" y="0"/>
                </a:lnTo>
                <a:lnTo>
                  <a:pt x="3293877" y="2133887"/>
                </a:lnTo>
                <a:lnTo>
                  <a:pt x="3222757" y="2223039"/>
                </a:lnTo>
                <a:cubicBezTo>
                  <a:pt x="3041339" y="2425251"/>
                  <a:pt x="2861221" y="2476800"/>
                  <a:pt x="2503136" y="2565392"/>
                </a:cubicBezTo>
                <a:cubicBezTo>
                  <a:pt x="2416757" y="2586746"/>
                  <a:pt x="2327408" y="2608861"/>
                  <a:pt x="2232111" y="2635826"/>
                </a:cubicBezTo>
                <a:cubicBezTo>
                  <a:pt x="1503976" y="2841768"/>
                  <a:pt x="998612" y="2754939"/>
                  <a:pt x="542319" y="2345567"/>
                </a:cubicBezTo>
                <a:cubicBezTo>
                  <a:pt x="242852" y="2076894"/>
                  <a:pt x="171565" y="1714314"/>
                  <a:pt x="96920" y="1191868"/>
                </a:cubicBezTo>
                <a:cubicBezTo>
                  <a:pt x="88586" y="1133496"/>
                  <a:pt x="79946" y="1075462"/>
                  <a:pt x="71529" y="1019346"/>
                </a:cubicBezTo>
                <a:cubicBezTo>
                  <a:pt x="26070" y="715012"/>
                  <a:pt x="-16826" y="427572"/>
                  <a:pt x="6623" y="178315"/>
                </a:cubicBezTo>
                <a:cubicBezTo>
                  <a:pt x="12226" y="118742"/>
                  <a:pt x="21526" y="62431"/>
                  <a:pt x="34833" y="8680"/>
                </a:cubicBez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24" name="Google Shape;24;p18"/>
          <p:cNvSpPr txBox="1"/>
          <p:nvPr>
            <p:ph idx="10" type="dt"/>
          </p:nvPr>
        </p:nvSpPr>
        <p:spPr>
          <a:xfrm>
            <a:off x="681039" y="6170491"/>
            <a:ext cx="2405062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09725" spcFirstLastPara="1" rIns="109725" wrap="square" tIns="1097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00">
                <a:solidFill>
                  <a:srgbClr val="3F3F3F"/>
                </a:solidFill>
                <a:latin typeface="Meiryo"/>
                <a:ea typeface="Meiryo"/>
                <a:cs typeface="Meiryo"/>
                <a:sym typeface="Meiry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8"/>
          <p:cNvSpPr txBox="1"/>
          <p:nvPr>
            <p:ph idx="11" type="ftr"/>
          </p:nvPr>
        </p:nvSpPr>
        <p:spPr>
          <a:xfrm>
            <a:off x="3262313" y="6170490"/>
            <a:ext cx="5667375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09725" spcFirstLastPara="1" rIns="109725" wrap="square" tIns="1097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00" cap="none">
                <a:solidFill>
                  <a:srgbClr val="3F3F3F"/>
                </a:solidFill>
                <a:latin typeface="Meiryo"/>
                <a:ea typeface="Meiryo"/>
                <a:cs typeface="Meiryo"/>
                <a:sym typeface="Meiry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8"/>
          <p:cNvSpPr txBox="1"/>
          <p:nvPr>
            <p:ph idx="12" type="sldNum"/>
          </p:nvPr>
        </p:nvSpPr>
        <p:spPr>
          <a:xfrm>
            <a:off x="9105900" y="6170490"/>
            <a:ext cx="2405062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109725" spcFirstLastPara="1" rIns="109725" wrap="square" tIns="1097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3F3F3F"/>
                </a:solidFill>
                <a:latin typeface="Meiryo"/>
                <a:ea typeface="Meiryo"/>
                <a:cs typeface="Meiryo"/>
                <a:sym typeface="Meiry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3F3F3F"/>
                </a:solidFill>
                <a:latin typeface="Meiryo"/>
                <a:ea typeface="Meiryo"/>
                <a:cs typeface="Meiryo"/>
                <a:sym typeface="Meiry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3F3F3F"/>
                </a:solidFill>
                <a:latin typeface="Meiryo"/>
                <a:ea typeface="Meiryo"/>
                <a:cs typeface="Meiryo"/>
                <a:sym typeface="Meiry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3F3F3F"/>
                </a:solidFill>
                <a:latin typeface="Meiryo"/>
                <a:ea typeface="Meiryo"/>
                <a:cs typeface="Meiryo"/>
                <a:sym typeface="Meiry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3F3F3F"/>
                </a:solidFill>
                <a:latin typeface="Meiryo"/>
                <a:ea typeface="Meiryo"/>
                <a:cs typeface="Meiryo"/>
                <a:sym typeface="Meiry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3F3F3F"/>
                </a:solidFill>
                <a:latin typeface="Meiryo"/>
                <a:ea typeface="Meiryo"/>
                <a:cs typeface="Meiryo"/>
                <a:sym typeface="Meiry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3F3F3F"/>
                </a:solidFill>
                <a:latin typeface="Meiryo"/>
                <a:ea typeface="Meiryo"/>
                <a:cs typeface="Meiryo"/>
                <a:sym typeface="Meiry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3F3F3F"/>
                </a:solidFill>
                <a:latin typeface="Meiryo"/>
                <a:ea typeface="Meiryo"/>
                <a:cs typeface="Meiryo"/>
                <a:sym typeface="Meiry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3F3F3F"/>
                </a:solidFill>
                <a:latin typeface="Meiryo"/>
                <a:ea typeface="Meiryo"/>
                <a:cs typeface="Meiryo"/>
                <a:sym typeface="Meiry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540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Break 3" showMasterSp="0">
  <p:cSld name="Section Break 3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9"/>
          <p:cNvSpPr/>
          <p:nvPr/>
        </p:nvSpPr>
        <p:spPr>
          <a:xfrm>
            <a:off x="6646289" y="0"/>
            <a:ext cx="2529723" cy="6858000"/>
          </a:xfrm>
          <a:custGeom>
            <a:rect b="b" l="l" r="r" t="t"/>
            <a:pathLst>
              <a:path extrusionOk="0" h="6858000" w="2529723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eiryo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29" name="Google Shape;29;p19"/>
          <p:cNvSpPr txBox="1"/>
          <p:nvPr>
            <p:ph type="ctrTitle"/>
          </p:nvPr>
        </p:nvSpPr>
        <p:spPr>
          <a:xfrm>
            <a:off x="681038" y="880110"/>
            <a:ext cx="6596062" cy="5097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09725" spcFirstLastPara="1" rIns="109725" wrap="square" tIns="1097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Font typeface="Meiryo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19"/>
          <p:cNvSpPr/>
          <p:nvPr>
            <p:ph idx="2" type="pic"/>
          </p:nvPr>
        </p:nvSpPr>
        <p:spPr>
          <a:xfrm>
            <a:off x="6427508" y="0"/>
            <a:ext cx="5764493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</p:sp>
      <p:sp>
        <p:nvSpPr>
          <p:cNvPr id="31" name="Google Shape;31;p19"/>
          <p:cNvSpPr/>
          <p:nvPr/>
        </p:nvSpPr>
        <p:spPr>
          <a:xfrm>
            <a:off x="6096000" y="0"/>
            <a:ext cx="2827669" cy="6858000"/>
          </a:xfrm>
          <a:custGeom>
            <a:rect b="b" l="l" r="r" t="t"/>
            <a:pathLst>
              <a:path extrusionOk="0" h="6858000" w="2827669">
                <a:moveTo>
                  <a:pt x="952351" y="0"/>
                </a:moveTo>
                <a:lnTo>
                  <a:pt x="1298165" y="0"/>
                </a:lnTo>
                <a:lnTo>
                  <a:pt x="1414021" y="91085"/>
                </a:lnTo>
                <a:cubicBezTo>
                  <a:pt x="2323409" y="861623"/>
                  <a:pt x="2827669" y="2141656"/>
                  <a:pt x="2827669" y="3590451"/>
                </a:cubicBezTo>
                <a:cubicBezTo>
                  <a:pt x="2827669" y="4952841"/>
                  <a:pt x="1898944" y="5593563"/>
                  <a:pt x="953320" y="6374083"/>
                </a:cubicBezTo>
                <a:cubicBezTo>
                  <a:pt x="781116" y="6516221"/>
                  <a:pt x="610489" y="6655457"/>
                  <a:pt x="436671" y="6784359"/>
                </a:cubicBezTo>
                <a:lnTo>
                  <a:pt x="331508" y="6858000"/>
                </a:lnTo>
                <a:lnTo>
                  <a:pt x="0" y="6858000"/>
                </a:lnTo>
                <a:lnTo>
                  <a:pt x="92067" y="6794395"/>
                </a:lnTo>
                <a:cubicBezTo>
                  <a:pt x="268252" y="6665493"/>
                  <a:pt x="441202" y="6526257"/>
                  <a:pt x="615750" y="6384118"/>
                </a:cubicBezTo>
                <a:cubicBezTo>
                  <a:pt x="1574248" y="5603599"/>
                  <a:pt x="2515617" y="4962877"/>
                  <a:pt x="2515617" y="3600487"/>
                </a:cubicBezTo>
                <a:cubicBezTo>
                  <a:pt x="2515617" y="2151691"/>
                  <a:pt x="2004492" y="871659"/>
                  <a:pt x="1082723" y="10112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4056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Break 1" showMasterSp="0">
  <p:cSld name="Section Break 1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20"/>
          <p:cNvSpPr/>
          <p:nvPr/>
        </p:nvSpPr>
        <p:spPr>
          <a:xfrm>
            <a:off x="4979586" y="0"/>
            <a:ext cx="7212414" cy="6858000"/>
          </a:xfrm>
          <a:custGeom>
            <a:rect b="b" l="l" r="r" t="t"/>
            <a:pathLst>
              <a:path extrusionOk="0" h="6858000" w="7212414">
                <a:moveTo>
                  <a:pt x="1494409" y="0"/>
                </a:moveTo>
                <a:lnTo>
                  <a:pt x="7212414" y="0"/>
                </a:lnTo>
                <a:lnTo>
                  <a:pt x="7212414" y="6858000"/>
                </a:lnTo>
                <a:lnTo>
                  <a:pt x="238313" y="6858000"/>
                </a:lnTo>
                <a:lnTo>
                  <a:pt x="251264" y="6849373"/>
                </a:lnTo>
                <a:cubicBezTo>
                  <a:pt x="427471" y="6724853"/>
                  <a:pt x="601037" y="6589587"/>
                  <a:pt x="776282" y="6451411"/>
                </a:cubicBezTo>
                <a:cubicBezTo>
                  <a:pt x="1738612" y="5692656"/>
                  <a:pt x="2677854" y="5076606"/>
                  <a:pt x="2741607" y="3678515"/>
                </a:cubicBezTo>
                <a:cubicBezTo>
                  <a:pt x="2809404" y="2191755"/>
                  <a:pt x="2375613" y="855667"/>
                  <a:pt x="1521342" y="24338"/>
                </a:cubicBezTo>
                <a:close/>
                <a:moveTo>
                  <a:pt x="879874" y="0"/>
                </a:moveTo>
                <a:lnTo>
                  <a:pt x="1477051" y="0"/>
                </a:lnTo>
                <a:lnTo>
                  <a:pt x="1503062" y="23504"/>
                </a:lnTo>
                <a:cubicBezTo>
                  <a:pt x="2357333" y="854834"/>
                  <a:pt x="2791125" y="2190921"/>
                  <a:pt x="2723328" y="3677682"/>
                </a:cubicBezTo>
                <a:cubicBezTo>
                  <a:pt x="2659574" y="5075773"/>
                  <a:pt x="1720332" y="5691822"/>
                  <a:pt x="758003" y="6450578"/>
                </a:cubicBezTo>
                <a:cubicBezTo>
                  <a:pt x="582758" y="6588754"/>
                  <a:pt x="409191" y="6724020"/>
                  <a:pt x="232984" y="6848540"/>
                </a:cubicBezTo>
                <a:lnTo>
                  <a:pt x="218782" y="6858000"/>
                </a:lnTo>
                <a:lnTo>
                  <a:pt x="0" y="6858000"/>
                </a:lnTo>
                <a:lnTo>
                  <a:pt x="105163" y="6785068"/>
                </a:lnTo>
                <a:cubicBezTo>
                  <a:pt x="278981" y="6657407"/>
                  <a:pt x="449608" y="6519512"/>
                  <a:pt x="621812" y="6378742"/>
                </a:cubicBezTo>
                <a:cubicBezTo>
                  <a:pt x="1567436" y="5605738"/>
                  <a:pt x="2496161" y="4971185"/>
                  <a:pt x="2496161" y="3621913"/>
                </a:cubicBezTo>
                <a:cubicBezTo>
                  <a:pt x="2496161" y="2091411"/>
                  <a:pt x="1922425" y="751075"/>
                  <a:pt x="895263" y="10445"/>
                </a:cubicBez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 b="0" l="0" r="0" t="0"/>
            </a:stretch>
          </a:blipFill>
          <a:ln cap="flat" cmpd="sng" w="12700">
            <a:solidFill>
              <a:srgbClr val="601E1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34" name="Google Shape;34;p20"/>
          <p:cNvSpPr/>
          <p:nvPr/>
        </p:nvSpPr>
        <p:spPr>
          <a:xfrm>
            <a:off x="5198368" y="0"/>
            <a:ext cx="2529723" cy="6858000"/>
          </a:xfrm>
          <a:custGeom>
            <a:rect b="b" l="l" r="r" t="t"/>
            <a:pathLst>
              <a:path extrusionOk="0" h="6858000" w="2529723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eiryo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35" name="Google Shape;35;p20"/>
          <p:cNvSpPr txBox="1"/>
          <p:nvPr>
            <p:ph type="ctrTitle"/>
          </p:nvPr>
        </p:nvSpPr>
        <p:spPr>
          <a:xfrm>
            <a:off x="681038" y="718457"/>
            <a:ext cx="5718534" cy="3391581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109725" spcFirstLastPara="1" rIns="109725" wrap="square" tIns="1097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Font typeface="Meiryo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20"/>
          <p:cNvSpPr txBox="1"/>
          <p:nvPr>
            <p:ph idx="1" type="subTitle"/>
          </p:nvPr>
        </p:nvSpPr>
        <p:spPr>
          <a:xfrm>
            <a:off x="681038" y="4110038"/>
            <a:ext cx="4598328" cy="187912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09725" spcFirstLastPara="1" rIns="109725" wrap="square" tIns="109725">
            <a:normAutofit/>
          </a:bodyPr>
          <a:lstStyle>
            <a:lvl1pPr lvl="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None/>
              <a:defRPr strike="noStrike"/>
            </a:lvl1pPr>
            <a:lvl2pPr lvl="1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2pPr>
            <a:lvl3pPr lvl="2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800"/>
              <a:buChar char="–"/>
              <a:defRPr/>
            </a:lvl3pPr>
            <a:lvl4pPr lvl="3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800"/>
              <a:buChar char="–"/>
              <a:defRPr/>
            </a:lvl4pPr>
            <a:lvl5pPr lvl="4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800"/>
              <a:buChar char="–"/>
              <a:defRPr/>
            </a:lvl5pPr>
            <a:lvl6pPr lvl="5" algn="l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Clr>
                <a:srgbClr val="BC2818"/>
              </a:buClr>
              <a:buSzPts val="1800"/>
              <a:buChar char="–"/>
              <a:defRPr/>
            </a:lvl6pPr>
            <a:lvl7pPr lvl="6" algn="l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Clr>
                <a:srgbClr val="BC2818"/>
              </a:buClr>
              <a:buSzPts val="1800"/>
              <a:buChar char="–"/>
              <a:defRPr/>
            </a:lvl7pPr>
            <a:lvl8pPr lvl="7" algn="l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Clr>
                <a:srgbClr val="BC2818"/>
              </a:buClr>
              <a:buSzPts val="1800"/>
              <a:buChar char="–"/>
              <a:defRPr/>
            </a:lvl8pPr>
            <a:lvl9pPr lvl="8" algn="l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Clr>
                <a:srgbClr val="BC2818"/>
              </a:buClr>
              <a:buSzPts val="1800"/>
              <a:buChar char="–"/>
              <a:defRPr/>
            </a:lvl9pPr>
          </a:lstStyle>
          <a:p/>
        </p:txBody>
      </p:sp>
      <p:sp>
        <p:nvSpPr>
          <p:cNvPr id="37" name="Google Shape;37;p20"/>
          <p:cNvSpPr/>
          <p:nvPr/>
        </p:nvSpPr>
        <p:spPr>
          <a:xfrm>
            <a:off x="4648079" y="0"/>
            <a:ext cx="2827669" cy="6858000"/>
          </a:xfrm>
          <a:custGeom>
            <a:rect b="b" l="l" r="r" t="t"/>
            <a:pathLst>
              <a:path extrusionOk="0" h="6858000" w="2827669">
                <a:moveTo>
                  <a:pt x="952351" y="0"/>
                </a:moveTo>
                <a:lnTo>
                  <a:pt x="1298165" y="0"/>
                </a:lnTo>
                <a:lnTo>
                  <a:pt x="1414021" y="91085"/>
                </a:lnTo>
                <a:cubicBezTo>
                  <a:pt x="2323409" y="861623"/>
                  <a:pt x="2827669" y="2141656"/>
                  <a:pt x="2827669" y="3590451"/>
                </a:cubicBezTo>
                <a:cubicBezTo>
                  <a:pt x="2827669" y="4952841"/>
                  <a:pt x="1898944" y="5593563"/>
                  <a:pt x="953320" y="6374083"/>
                </a:cubicBezTo>
                <a:cubicBezTo>
                  <a:pt x="781116" y="6516221"/>
                  <a:pt x="610489" y="6655457"/>
                  <a:pt x="436671" y="6784359"/>
                </a:cubicBezTo>
                <a:lnTo>
                  <a:pt x="331508" y="6858000"/>
                </a:lnTo>
                <a:lnTo>
                  <a:pt x="0" y="6858000"/>
                </a:lnTo>
                <a:lnTo>
                  <a:pt x="92067" y="6794395"/>
                </a:lnTo>
                <a:cubicBezTo>
                  <a:pt x="268252" y="6665493"/>
                  <a:pt x="441202" y="6526257"/>
                  <a:pt x="615750" y="6384118"/>
                </a:cubicBezTo>
                <a:cubicBezTo>
                  <a:pt x="1574248" y="5603599"/>
                  <a:pt x="2515617" y="4962877"/>
                  <a:pt x="2515617" y="3600487"/>
                </a:cubicBezTo>
                <a:cubicBezTo>
                  <a:pt x="2515617" y="2151691"/>
                  <a:pt x="2004492" y="871659"/>
                  <a:pt x="1082723" y="10112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4056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2" showMasterSp="0">
  <p:cSld name="Agenda 2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21"/>
          <p:cNvSpPr txBox="1"/>
          <p:nvPr>
            <p:ph type="title"/>
          </p:nvPr>
        </p:nvSpPr>
        <p:spPr>
          <a:xfrm>
            <a:off x="681038" y="442913"/>
            <a:ext cx="6901699" cy="184308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109725" spcFirstLastPara="1" rIns="109725" wrap="square" tIns="1097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Meiryo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21"/>
          <p:cNvSpPr txBox="1"/>
          <p:nvPr>
            <p:ph idx="1" type="body"/>
          </p:nvPr>
        </p:nvSpPr>
        <p:spPr>
          <a:xfrm>
            <a:off x="681037" y="2645229"/>
            <a:ext cx="10829925" cy="331960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09725" spcFirstLastPara="1" rIns="109725" wrap="square" tIns="109725">
            <a:normAutofit/>
          </a:bodyPr>
          <a:lstStyle>
            <a:lvl1pPr indent="-342900" lvl="0" marL="45720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Char char="•"/>
              <a:defRPr sz="1800"/>
            </a:lvl1pPr>
            <a:lvl2pPr indent="-342900" lvl="1" marL="91440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Char char="•"/>
              <a:defRPr sz="1800"/>
            </a:lvl2pPr>
            <a:lvl3pPr indent="-342900" lvl="2" marL="137160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800"/>
              <a:buChar char="–"/>
              <a:defRPr sz="1800"/>
            </a:lvl3pPr>
            <a:lvl4pPr indent="-342900" lvl="3" marL="182880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800"/>
              <a:buChar char="–"/>
              <a:defRPr sz="1800"/>
            </a:lvl5pPr>
            <a:lvl6pPr indent="-342900" lvl="5" marL="2743200" algn="l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Clr>
                <a:srgbClr val="BC2818"/>
              </a:buClr>
              <a:buSzPts val="1800"/>
              <a:buChar char="–"/>
              <a:defRPr/>
            </a:lvl6pPr>
            <a:lvl7pPr indent="-342900" lvl="6" marL="3200400" algn="l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Clr>
                <a:srgbClr val="BC2818"/>
              </a:buClr>
              <a:buSzPts val="1800"/>
              <a:buChar char="–"/>
              <a:defRPr/>
            </a:lvl7pPr>
            <a:lvl8pPr indent="-342900" lvl="7" marL="3657600" algn="l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Clr>
                <a:srgbClr val="BC2818"/>
              </a:buClr>
              <a:buSzPts val="1800"/>
              <a:buChar char="–"/>
              <a:defRPr/>
            </a:lvl8pPr>
            <a:lvl9pPr indent="-342900" lvl="8" marL="4114800" algn="l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Clr>
                <a:srgbClr val="BC2818"/>
              </a:buClr>
              <a:buSzPts val="1800"/>
              <a:buChar char="–"/>
              <a:defRPr/>
            </a:lvl9pPr>
          </a:lstStyle>
          <a:p/>
        </p:txBody>
      </p:sp>
      <p:sp>
        <p:nvSpPr>
          <p:cNvPr id="41" name="Google Shape;41;p21"/>
          <p:cNvSpPr/>
          <p:nvPr/>
        </p:nvSpPr>
        <p:spPr>
          <a:xfrm flipH="1">
            <a:off x="7974346" y="-748223"/>
            <a:ext cx="4288839" cy="2239437"/>
          </a:xfrm>
          <a:custGeom>
            <a:rect b="b" l="l" r="r" t="t"/>
            <a:pathLst>
              <a:path extrusionOk="0" h="2540357" w="4865144">
                <a:moveTo>
                  <a:pt x="2347485" y="2540357"/>
                </a:moveTo>
                <a:cubicBezTo>
                  <a:pt x="1595370" y="2540357"/>
                  <a:pt x="1062712" y="2246669"/>
                  <a:pt x="566486" y="1558284"/>
                </a:cubicBezTo>
                <a:cubicBezTo>
                  <a:pt x="501550" y="1468181"/>
                  <a:pt x="438072" y="1386236"/>
                  <a:pt x="376684" y="1307041"/>
                </a:cubicBezTo>
                <a:cubicBezTo>
                  <a:pt x="122255" y="978668"/>
                  <a:pt x="0" y="807898"/>
                  <a:pt x="0" y="515488"/>
                </a:cubicBezTo>
                <a:cubicBezTo>
                  <a:pt x="0" y="370314"/>
                  <a:pt x="19158" y="226024"/>
                  <a:pt x="57187" y="83613"/>
                </a:cubicBezTo>
                <a:lnTo>
                  <a:pt x="85241" y="0"/>
                </a:lnTo>
                <a:lnTo>
                  <a:pt x="4819156" y="0"/>
                </a:lnTo>
                <a:lnTo>
                  <a:pt x="4827943" y="42917"/>
                </a:lnTo>
                <a:cubicBezTo>
                  <a:pt x="4852551" y="195232"/>
                  <a:pt x="4865144" y="353315"/>
                  <a:pt x="4865144" y="515488"/>
                </a:cubicBezTo>
                <a:cubicBezTo>
                  <a:pt x="4865144" y="774296"/>
                  <a:pt x="4787155" y="982010"/>
                  <a:pt x="4612386" y="1189035"/>
                </a:cubicBezTo>
                <a:cubicBezTo>
                  <a:pt x="4429578" y="1405594"/>
                  <a:pt x="4154895" y="1605055"/>
                  <a:pt x="3864031" y="1816207"/>
                </a:cubicBezTo>
                <a:cubicBezTo>
                  <a:pt x="3810369" y="1855117"/>
                  <a:pt x="3754930" y="1895402"/>
                  <a:pt x="3699494" y="1936178"/>
                </a:cubicBezTo>
                <a:cubicBezTo>
                  <a:pt x="3203269" y="2301103"/>
                  <a:pt x="2841097" y="2540357"/>
                  <a:pt x="2347485" y="2540357"/>
                </a:cubicBezTo>
                <a:close/>
              </a:path>
            </a:pathLst>
          </a:custGeom>
          <a:solidFill>
            <a:schemeClr val="lt1">
              <a:alpha val="6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eiryo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42" name="Google Shape;42;p21"/>
          <p:cNvSpPr/>
          <p:nvPr/>
        </p:nvSpPr>
        <p:spPr>
          <a:xfrm flipH="1">
            <a:off x="7803890" y="-840085"/>
            <a:ext cx="4629749" cy="2423160"/>
          </a:xfrm>
          <a:custGeom>
            <a:rect b="b" l="l" r="r" t="t"/>
            <a:pathLst>
              <a:path extrusionOk="0" h="2733640" w="5251863">
                <a:moveTo>
                  <a:pt x="2534081" y="2733640"/>
                </a:moveTo>
                <a:cubicBezTo>
                  <a:pt x="1722182" y="2733640"/>
                  <a:pt x="1147184" y="2405750"/>
                  <a:pt x="611515" y="1637197"/>
                </a:cubicBezTo>
                <a:cubicBezTo>
                  <a:pt x="541416" y="1536604"/>
                  <a:pt x="472894" y="1445115"/>
                  <a:pt x="406625" y="1356697"/>
                </a:cubicBezTo>
                <a:cubicBezTo>
                  <a:pt x="131973" y="990082"/>
                  <a:pt x="0" y="799426"/>
                  <a:pt x="0" y="472961"/>
                </a:cubicBezTo>
                <a:cubicBezTo>
                  <a:pt x="0" y="391921"/>
                  <a:pt x="5170" y="311128"/>
                  <a:pt x="15472" y="230720"/>
                </a:cubicBezTo>
                <a:lnTo>
                  <a:pt x="59957" y="0"/>
                </a:lnTo>
                <a:lnTo>
                  <a:pt x="5218026" y="0"/>
                </a:lnTo>
                <a:lnTo>
                  <a:pt x="5241745" y="205032"/>
                </a:lnTo>
                <a:cubicBezTo>
                  <a:pt x="5248464" y="293044"/>
                  <a:pt x="5251863" y="382432"/>
                  <a:pt x="5251863" y="472961"/>
                </a:cubicBezTo>
                <a:cubicBezTo>
                  <a:pt x="5251863" y="761910"/>
                  <a:pt x="5167674" y="993814"/>
                  <a:pt x="4979014" y="1224949"/>
                </a:cubicBezTo>
                <a:cubicBezTo>
                  <a:pt x="4781676" y="1466726"/>
                  <a:pt x="4485157" y="1689416"/>
                  <a:pt x="4171175" y="1925157"/>
                </a:cubicBezTo>
                <a:cubicBezTo>
                  <a:pt x="4113246" y="1968599"/>
                  <a:pt x="4053402" y="2013577"/>
                  <a:pt x="3993558" y="2059101"/>
                </a:cubicBezTo>
                <a:cubicBezTo>
                  <a:pt x="3457890" y="2466524"/>
                  <a:pt x="3066929" y="2733640"/>
                  <a:pt x="2534081" y="2733640"/>
                </a:cubicBezTo>
                <a:close/>
              </a:path>
            </a:pathLst>
          </a:cu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eiryo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43" name="Google Shape;43;p21"/>
          <p:cNvSpPr/>
          <p:nvPr/>
        </p:nvSpPr>
        <p:spPr>
          <a:xfrm>
            <a:off x="8164022" y="-795192"/>
            <a:ext cx="3828033" cy="2051003"/>
          </a:xfrm>
          <a:custGeom>
            <a:rect b="b" l="l" r="r" t="t"/>
            <a:pathLst>
              <a:path extrusionOk="0" h="2051003" w="3828033">
                <a:moveTo>
                  <a:pt x="48561" y="0"/>
                </a:moveTo>
                <a:lnTo>
                  <a:pt x="3738569" y="0"/>
                </a:lnTo>
                <a:lnTo>
                  <a:pt x="3783037" y="131595"/>
                </a:lnTo>
                <a:cubicBezTo>
                  <a:pt x="3812959" y="242859"/>
                  <a:pt x="3828033" y="355590"/>
                  <a:pt x="3828033" y="469010"/>
                </a:cubicBezTo>
                <a:cubicBezTo>
                  <a:pt x="3828033" y="697465"/>
                  <a:pt x="3731840" y="830884"/>
                  <a:pt x="3531647" y="1087435"/>
                </a:cubicBezTo>
                <a:cubicBezTo>
                  <a:pt x="3483347" y="1149310"/>
                  <a:pt x="3433400" y="1213332"/>
                  <a:pt x="3382306" y="1283727"/>
                </a:cubicBezTo>
                <a:cubicBezTo>
                  <a:pt x="2991862" y="1821551"/>
                  <a:pt x="2572752" y="2051003"/>
                  <a:pt x="1980966" y="2051003"/>
                </a:cubicBezTo>
                <a:cubicBezTo>
                  <a:pt x="1592577" y="2051003"/>
                  <a:pt x="1307610" y="1864080"/>
                  <a:pt x="917167" y="1578970"/>
                </a:cubicBezTo>
                <a:cubicBezTo>
                  <a:pt x="873548" y="1547112"/>
                  <a:pt x="829927" y="1515637"/>
                  <a:pt x="787704" y="1485237"/>
                </a:cubicBezTo>
                <a:cubicBezTo>
                  <a:pt x="558844" y="1320269"/>
                  <a:pt x="342715" y="1164433"/>
                  <a:pt x="198877" y="995240"/>
                </a:cubicBezTo>
                <a:cubicBezTo>
                  <a:pt x="61365" y="833495"/>
                  <a:pt x="0" y="671213"/>
                  <a:pt x="0" y="469010"/>
                </a:cubicBezTo>
                <a:cubicBezTo>
                  <a:pt x="0" y="310633"/>
                  <a:pt x="15484" y="157247"/>
                  <a:pt x="45559" y="11416"/>
                </a:cubicBez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44" name="Google Shape;44;p21"/>
          <p:cNvSpPr txBox="1"/>
          <p:nvPr>
            <p:ph idx="10" type="dt"/>
          </p:nvPr>
        </p:nvSpPr>
        <p:spPr>
          <a:xfrm>
            <a:off x="681039" y="6170491"/>
            <a:ext cx="2405062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09725" spcFirstLastPara="1" rIns="109725" wrap="square" tIns="1097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00">
                <a:solidFill>
                  <a:srgbClr val="3F3F3F"/>
                </a:solidFill>
                <a:latin typeface="Meiryo"/>
                <a:ea typeface="Meiryo"/>
                <a:cs typeface="Meiryo"/>
                <a:sym typeface="Meiry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21"/>
          <p:cNvSpPr txBox="1"/>
          <p:nvPr>
            <p:ph idx="11" type="ftr"/>
          </p:nvPr>
        </p:nvSpPr>
        <p:spPr>
          <a:xfrm>
            <a:off x="3262313" y="6170490"/>
            <a:ext cx="5667375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09725" spcFirstLastPara="1" rIns="109725" wrap="square" tIns="1097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00" cap="none">
                <a:solidFill>
                  <a:srgbClr val="3F3F3F"/>
                </a:solidFill>
                <a:latin typeface="Meiryo"/>
                <a:ea typeface="Meiryo"/>
                <a:cs typeface="Meiryo"/>
                <a:sym typeface="Meiry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21"/>
          <p:cNvSpPr txBox="1"/>
          <p:nvPr>
            <p:ph idx="12" type="sldNum"/>
          </p:nvPr>
        </p:nvSpPr>
        <p:spPr>
          <a:xfrm>
            <a:off x="9105900" y="6170490"/>
            <a:ext cx="2405062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109725" spcFirstLastPara="1" rIns="109725" wrap="square" tIns="1097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3F3F3F"/>
                </a:solidFill>
                <a:latin typeface="Meiryo"/>
                <a:ea typeface="Meiryo"/>
                <a:cs typeface="Meiryo"/>
                <a:sym typeface="Meiry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3F3F3F"/>
                </a:solidFill>
                <a:latin typeface="Meiryo"/>
                <a:ea typeface="Meiryo"/>
                <a:cs typeface="Meiryo"/>
                <a:sym typeface="Meiry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3F3F3F"/>
                </a:solidFill>
                <a:latin typeface="Meiryo"/>
                <a:ea typeface="Meiryo"/>
                <a:cs typeface="Meiryo"/>
                <a:sym typeface="Meiry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3F3F3F"/>
                </a:solidFill>
                <a:latin typeface="Meiryo"/>
                <a:ea typeface="Meiryo"/>
                <a:cs typeface="Meiryo"/>
                <a:sym typeface="Meiry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3F3F3F"/>
                </a:solidFill>
                <a:latin typeface="Meiryo"/>
                <a:ea typeface="Meiryo"/>
                <a:cs typeface="Meiryo"/>
                <a:sym typeface="Meiry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3F3F3F"/>
                </a:solidFill>
                <a:latin typeface="Meiryo"/>
                <a:ea typeface="Meiryo"/>
                <a:cs typeface="Meiryo"/>
                <a:sym typeface="Meiry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3F3F3F"/>
                </a:solidFill>
                <a:latin typeface="Meiryo"/>
                <a:ea typeface="Meiryo"/>
                <a:cs typeface="Meiryo"/>
                <a:sym typeface="Meiry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3F3F3F"/>
                </a:solidFill>
                <a:latin typeface="Meiryo"/>
                <a:ea typeface="Meiryo"/>
                <a:cs typeface="Meiryo"/>
                <a:sym typeface="Meiry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3F3F3F"/>
                </a:solidFill>
                <a:latin typeface="Meiryo"/>
                <a:ea typeface="Meiryo"/>
                <a:cs typeface="Meiryo"/>
                <a:sym typeface="Meiry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540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" showMasterSp="0">
  <p:cSld name="Table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22"/>
          <p:cNvSpPr txBox="1"/>
          <p:nvPr>
            <p:ph type="title"/>
          </p:nvPr>
        </p:nvSpPr>
        <p:spPr>
          <a:xfrm>
            <a:off x="681038" y="442220"/>
            <a:ext cx="10829924" cy="134526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109725" spcFirstLastPara="1" rIns="109725" wrap="square" tIns="1097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Meiryo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22"/>
          <p:cNvSpPr txBox="1"/>
          <p:nvPr>
            <p:ph idx="10" type="dt"/>
          </p:nvPr>
        </p:nvSpPr>
        <p:spPr>
          <a:xfrm>
            <a:off x="681039" y="6170491"/>
            <a:ext cx="2405062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09725" spcFirstLastPara="1" rIns="109725" wrap="square" tIns="1097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00">
                <a:solidFill>
                  <a:srgbClr val="3F3F3F"/>
                </a:solidFill>
                <a:latin typeface="Meiryo"/>
                <a:ea typeface="Meiryo"/>
                <a:cs typeface="Meiryo"/>
                <a:sym typeface="Meiry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22"/>
          <p:cNvSpPr txBox="1"/>
          <p:nvPr>
            <p:ph idx="11" type="ftr"/>
          </p:nvPr>
        </p:nvSpPr>
        <p:spPr>
          <a:xfrm>
            <a:off x="3262313" y="6170490"/>
            <a:ext cx="5667375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09725" spcFirstLastPara="1" rIns="109725" wrap="square" tIns="1097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00" cap="none">
                <a:solidFill>
                  <a:srgbClr val="3F3F3F"/>
                </a:solidFill>
                <a:latin typeface="Meiryo"/>
                <a:ea typeface="Meiryo"/>
                <a:cs typeface="Meiryo"/>
                <a:sym typeface="Meiry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22"/>
          <p:cNvSpPr txBox="1"/>
          <p:nvPr>
            <p:ph idx="12" type="sldNum"/>
          </p:nvPr>
        </p:nvSpPr>
        <p:spPr>
          <a:xfrm>
            <a:off x="9105900" y="6170490"/>
            <a:ext cx="2405062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109725" spcFirstLastPara="1" rIns="109725" wrap="square" tIns="1097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3F3F3F"/>
                </a:solidFill>
                <a:latin typeface="Meiryo"/>
                <a:ea typeface="Meiryo"/>
                <a:cs typeface="Meiryo"/>
                <a:sym typeface="Meiry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3F3F3F"/>
                </a:solidFill>
                <a:latin typeface="Meiryo"/>
                <a:ea typeface="Meiryo"/>
                <a:cs typeface="Meiryo"/>
                <a:sym typeface="Meiry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3F3F3F"/>
                </a:solidFill>
                <a:latin typeface="Meiryo"/>
                <a:ea typeface="Meiryo"/>
                <a:cs typeface="Meiryo"/>
                <a:sym typeface="Meiry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3F3F3F"/>
                </a:solidFill>
                <a:latin typeface="Meiryo"/>
                <a:ea typeface="Meiryo"/>
                <a:cs typeface="Meiryo"/>
                <a:sym typeface="Meiry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3F3F3F"/>
                </a:solidFill>
                <a:latin typeface="Meiryo"/>
                <a:ea typeface="Meiryo"/>
                <a:cs typeface="Meiryo"/>
                <a:sym typeface="Meiry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3F3F3F"/>
                </a:solidFill>
                <a:latin typeface="Meiryo"/>
                <a:ea typeface="Meiryo"/>
                <a:cs typeface="Meiryo"/>
                <a:sym typeface="Meiry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3F3F3F"/>
                </a:solidFill>
                <a:latin typeface="Meiryo"/>
                <a:ea typeface="Meiryo"/>
                <a:cs typeface="Meiryo"/>
                <a:sym typeface="Meiry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3F3F3F"/>
                </a:solidFill>
                <a:latin typeface="Meiryo"/>
                <a:ea typeface="Meiryo"/>
                <a:cs typeface="Meiryo"/>
                <a:sym typeface="Meiry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3F3F3F"/>
                </a:solidFill>
                <a:latin typeface="Meiryo"/>
                <a:ea typeface="Meiryo"/>
                <a:cs typeface="Meiryo"/>
                <a:sym typeface="Meiry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4056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Break 2" showMasterSp="0">
  <p:cSld name="Section Break 2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23"/>
          <p:cNvSpPr/>
          <p:nvPr/>
        </p:nvSpPr>
        <p:spPr>
          <a:xfrm>
            <a:off x="5198368" y="0"/>
            <a:ext cx="2529723" cy="6858000"/>
          </a:xfrm>
          <a:custGeom>
            <a:rect b="b" l="l" r="r" t="t"/>
            <a:pathLst>
              <a:path extrusionOk="0" h="6858000" w="2529723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eiryo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54" name="Google Shape;54;p23"/>
          <p:cNvSpPr/>
          <p:nvPr/>
        </p:nvSpPr>
        <p:spPr>
          <a:xfrm>
            <a:off x="4648079" y="0"/>
            <a:ext cx="2827669" cy="6858000"/>
          </a:xfrm>
          <a:custGeom>
            <a:rect b="b" l="l" r="r" t="t"/>
            <a:pathLst>
              <a:path extrusionOk="0" h="6858000" w="2827669">
                <a:moveTo>
                  <a:pt x="952351" y="0"/>
                </a:moveTo>
                <a:lnTo>
                  <a:pt x="1298165" y="0"/>
                </a:lnTo>
                <a:lnTo>
                  <a:pt x="1414021" y="91085"/>
                </a:lnTo>
                <a:cubicBezTo>
                  <a:pt x="2323409" y="861623"/>
                  <a:pt x="2827669" y="2141656"/>
                  <a:pt x="2827669" y="3590451"/>
                </a:cubicBezTo>
                <a:cubicBezTo>
                  <a:pt x="2827669" y="4952841"/>
                  <a:pt x="1898944" y="5593563"/>
                  <a:pt x="953320" y="6374083"/>
                </a:cubicBezTo>
                <a:cubicBezTo>
                  <a:pt x="781116" y="6516221"/>
                  <a:pt x="610489" y="6655457"/>
                  <a:pt x="436671" y="6784359"/>
                </a:cubicBezTo>
                <a:lnTo>
                  <a:pt x="331508" y="6858000"/>
                </a:lnTo>
                <a:lnTo>
                  <a:pt x="0" y="6858000"/>
                </a:lnTo>
                <a:lnTo>
                  <a:pt x="92067" y="6794395"/>
                </a:lnTo>
                <a:cubicBezTo>
                  <a:pt x="268252" y="6665493"/>
                  <a:pt x="441202" y="6526257"/>
                  <a:pt x="615750" y="6384118"/>
                </a:cubicBezTo>
                <a:cubicBezTo>
                  <a:pt x="1574248" y="5603599"/>
                  <a:pt x="2515617" y="4962877"/>
                  <a:pt x="2515617" y="3600487"/>
                </a:cubicBezTo>
                <a:cubicBezTo>
                  <a:pt x="2515617" y="2151691"/>
                  <a:pt x="2004492" y="871659"/>
                  <a:pt x="1082723" y="10112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55" name="Google Shape;55;p23"/>
          <p:cNvSpPr txBox="1"/>
          <p:nvPr>
            <p:ph type="ctrTitle"/>
          </p:nvPr>
        </p:nvSpPr>
        <p:spPr>
          <a:xfrm>
            <a:off x="681038" y="718457"/>
            <a:ext cx="5718534" cy="3391581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109725" spcFirstLastPara="1" rIns="109725" wrap="square" tIns="1097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Font typeface="Meiryo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3"/>
          <p:cNvSpPr txBox="1"/>
          <p:nvPr>
            <p:ph idx="1" type="subTitle"/>
          </p:nvPr>
        </p:nvSpPr>
        <p:spPr>
          <a:xfrm>
            <a:off x="681038" y="4110038"/>
            <a:ext cx="4598328" cy="187912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09725" spcFirstLastPara="1" rIns="109725" wrap="square" tIns="109725">
            <a:normAutofit/>
          </a:bodyPr>
          <a:lstStyle>
            <a:lvl1pPr lvl="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None/>
              <a:defRPr strike="noStrike"/>
            </a:lvl1pPr>
            <a:lvl2pPr lvl="1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2pPr>
            <a:lvl3pPr lvl="2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800"/>
              <a:buChar char="–"/>
              <a:defRPr/>
            </a:lvl3pPr>
            <a:lvl4pPr lvl="3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800"/>
              <a:buChar char="–"/>
              <a:defRPr/>
            </a:lvl4pPr>
            <a:lvl5pPr lvl="4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800"/>
              <a:buChar char="–"/>
              <a:defRPr/>
            </a:lvl5pPr>
            <a:lvl6pPr lvl="5" algn="l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Clr>
                <a:srgbClr val="BC2818"/>
              </a:buClr>
              <a:buSzPts val="1800"/>
              <a:buChar char="–"/>
              <a:defRPr/>
            </a:lvl6pPr>
            <a:lvl7pPr lvl="6" algn="l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Clr>
                <a:srgbClr val="BC2818"/>
              </a:buClr>
              <a:buSzPts val="1800"/>
              <a:buChar char="–"/>
              <a:defRPr/>
            </a:lvl7pPr>
            <a:lvl8pPr lvl="7" algn="l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Clr>
                <a:srgbClr val="BC2818"/>
              </a:buClr>
              <a:buSzPts val="1800"/>
              <a:buChar char="–"/>
              <a:defRPr/>
            </a:lvl8pPr>
            <a:lvl9pPr lvl="8" algn="l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Clr>
                <a:srgbClr val="BC2818"/>
              </a:buClr>
              <a:buSzPts val="1800"/>
              <a:buChar char="–"/>
              <a:defRPr/>
            </a:lvl9pPr>
          </a:lstStyle>
          <a:p/>
        </p:txBody>
      </p:sp>
      <p:sp>
        <p:nvSpPr>
          <p:cNvPr id="57" name="Google Shape;57;p23"/>
          <p:cNvSpPr/>
          <p:nvPr>
            <p:ph idx="2" type="pic"/>
          </p:nvPr>
        </p:nvSpPr>
        <p:spPr>
          <a:xfrm>
            <a:off x="4974143" y="0"/>
            <a:ext cx="7217857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orient="horz" pos="4056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 2">
  <p:cSld name="Comparison 2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4"/>
          <p:cNvSpPr/>
          <p:nvPr/>
        </p:nvSpPr>
        <p:spPr>
          <a:xfrm flipH="1">
            <a:off x="7769179" y="-777822"/>
            <a:ext cx="4288839" cy="2239437"/>
          </a:xfrm>
          <a:custGeom>
            <a:rect b="b" l="l" r="r" t="t"/>
            <a:pathLst>
              <a:path extrusionOk="0" h="2540357" w="4865144">
                <a:moveTo>
                  <a:pt x="2347485" y="2540357"/>
                </a:moveTo>
                <a:cubicBezTo>
                  <a:pt x="1595370" y="2540357"/>
                  <a:pt x="1062712" y="2246669"/>
                  <a:pt x="566486" y="1558284"/>
                </a:cubicBezTo>
                <a:cubicBezTo>
                  <a:pt x="501550" y="1468181"/>
                  <a:pt x="438072" y="1386236"/>
                  <a:pt x="376684" y="1307041"/>
                </a:cubicBezTo>
                <a:cubicBezTo>
                  <a:pt x="122255" y="978668"/>
                  <a:pt x="0" y="807898"/>
                  <a:pt x="0" y="515488"/>
                </a:cubicBezTo>
                <a:cubicBezTo>
                  <a:pt x="0" y="370314"/>
                  <a:pt x="19158" y="226024"/>
                  <a:pt x="57187" y="83613"/>
                </a:cubicBezTo>
                <a:lnTo>
                  <a:pt x="85241" y="0"/>
                </a:lnTo>
                <a:lnTo>
                  <a:pt x="4819156" y="0"/>
                </a:lnTo>
                <a:lnTo>
                  <a:pt x="4827943" y="42917"/>
                </a:lnTo>
                <a:cubicBezTo>
                  <a:pt x="4852551" y="195232"/>
                  <a:pt x="4865144" y="353315"/>
                  <a:pt x="4865144" y="515488"/>
                </a:cubicBezTo>
                <a:cubicBezTo>
                  <a:pt x="4865144" y="774296"/>
                  <a:pt x="4787155" y="982010"/>
                  <a:pt x="4612386" y="1189035"/>
                </a:cubicBezTo>
                <a:cubicBezTo>
                  <a:pt x="4429578" y="1405594"/>
                  <a:pt x="4154895" y="1605055"/>
                  <a:pt x="3864031" y="1816207"/>
                </a:cubicBezTo>
                <a:cubicBezTo>
                  <a:pt x="3810369" y="1855117"/>
                  <a:pt x="3754930" y="1895402"/>
                  <a:pt x="3699494" y="1936178"/>
                </a:cubicBezTo>
                <a:cubicBezTo>
                  <a:pt x="3203269" y="2301103"/>
                  <a:pt x="2841097" y="2540357"/>
                  <a:pt x="2347485" y="2540357"/>
                </a:cubicBezTo>
                <a:close/>
              </a:path>
            </a:pathLst>
          </a:custGeom>
          <a:solidFill>
            <a:schemeClr val="lt1">
              <a:alpha val="6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eiryo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60" name="Google Shape;60;p24"/>
          <p:cNvSpPr/>
          <p:nvPr/>
        </p:nvSpPr>
        <p:spPr>
          <a:xfrm flipH="1">
            <a:off x="7598723" y="-800508"/>
            <a:ext cx="4629749" cy="2423160"/>
          </a:xfrm>
          <a:custGeom>
            <a:rect b="b" l="l" r="r" t="t"/>
            <a:pathLst>
              <a:path extrusionOk="0" h="2733640" w="5251863">
                <a:moveTo>
                  <a:pt x="2534081" y="2733640"/>
                </a:moveTo>
                <a:cubicBezTo>
                  <a:pt x="1722182" y="2733640"/>
                  <a:pt x="1147184" y="2405750"/>
                  <a:pt x="611515" y="1637197"/>
                </a:cubicBezTo>
                <a:cubicBezTo>
                  <a:pt x="541416" y="1536604"/>
                  <a:pt x="472894" y="1445115"/>
                  <a:pt x="406625" y="1356697"/>
                </a:cubicBezTo>
                <a:cubicBezTo>
                  <a:pt x="131973" y="990082"/>
                  <a:pt x="0" y="799426"/>
                  <a:pt x="0" y="472961"/>
                </a:cubicBezTo>
                <a:cubicBezTo>
                  <a:pt x="0" y="391921"/>
                  <a:pt x="5170" y="311128"/>
                  <a:pt x="15472" y="230720"/>
                </a:cubicBezTo>
                <a:lnTo>
                  <a:pt x="59957" y="0"/>
                </a:lnTo>
                <a:lnTo>
                  <a:pt x="5218026" y="0"/>
                </a:lnTo>
                <a:lnTo>
                  <a:pt x="5241745" y="205032"/>
                </a:lnTo>
                <a:cubicBezTo>
                  <a:pt x="5248464" y="293044"/>
                  <a:pt x="5251863" y="382432"/>
                  <a:pt x="5251863" y="472961"/>
                </a:cubicBezTo>
                <a:cubicBezTo>
                  <a:pt x="5251863" y="761910"/>
                  <a:pt x="5167674" y="993814"/>
                  <a:pt x="4979014" y="1224949"/>
                </a:cubicBezTo>
                <a:cubicBezTo>
                  <a:pt x="4781676" y="1466726"/>
                  <a:pt x="4485157" y="1689416"/>
                  <a:pt x="4171175" y="1925157"/>
                </a:cubicBezTo>
                <a:cubicBezTo>
                  <a:pt x="4113246" y="1968599"/>
                  <a:pt x="4053402" y="2013577"/>
                  <a:pt x="3993558" y="2059101"/>
                </a:cubicBezTo>
                <a:cubicBezTo>
                  <a:pt x="3457890" y="2466524"/>
                  <a:pt x="3066929" y="2733640"/>
                  <a:pt x="2534081" y="2733640"/>
                </a:cubicBezTo>
                <a:close/>
              </a:path>
            </a:pathLst>
          </a:cu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eiryo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61" name="Google Shape;61;p24"/>
          <p:cNvSpPr txBox="1"/>
          <p:nvPr>
            <p:ph type="title"/>
          </p:nvPr>
        </p:nvSpPr>
        <p:spPr>
          <a:xfrm>
            <a:off x="681038" y="442913"/>
            <a:ext cx="6901699" cy="184308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109725" spcFirstLastPara="1" rIns="109725" wrap="square" tIns="1097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Meiryo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24"/>
          <p:cNvSpPr txBox="1"/>
          <p:nvPr>
            <p:ph idx="1" type="body"/>
          </p:nvPr>
        </p:nvSpPr>
        <p:spPr>
          <a:xfrm>
            <a:off x="681039" y="2606040"/>
            <a:ext cx="5276480" cy="339406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09725" spcFirstLastPara="1" rIns="109725" wrap="square" tIns="109725">
            <a:normAutofit/>
          </a:bodyPr>
          <a:lstStyle>
            <a:lvl1pPr indent="-342900" lvl="0" marL="45720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Char char="•"/>
              <a:defRPr sz="1800"/>
            </a:lvl1pPr>
            <a:lvl2pPr indent="-342900" lvl="1" marL="91440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Char char="•"/>
              <a:defRPr sz="1800"/>
            </a:lvl2pPr>
            <a:lvl3pPr indent="-342900" lvl="2" marL="137160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800"/>
              <a:buChar char="–"/>
              <a:defRPr sz="1800"/>
            </a:lvl3pPr>
            <a:lvl4pPr indent="-342900" lvl="3" marL="182880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800"/>
              <a:buChar char="–"/>
              <a:defRPr sz="1800"/>
            </a:lvl5pPr>
            <a:lvl6pPr indent="-342900" lvl="5" marL="2743200" algn="l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Clr>
                <a:srgbClr val="BC2818"/>
              </a:buClr>
              <a:buSzPts val="1800"/>
              <a:buChar char="–"/>
              <a:defRPr/>
            </a:lvl6pPr>
            <a:lvl7pPr indent="-342900" lvl="6" marL="3200400" algn="l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Clr>
                <a:srgbClr val="BC2818"/>
              </a:buClr>
              <a:buSzPts val="1800"/>
              <a:buChar char="–"/>
              <a:defRPr/>
            </a:lvl7pPr>
            <a:lvl8pPr indent="-342900" lvl="7" marL="3657600" algn="l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Clr>
                <a:srgbClr val="BC2818"/>
              </a:buClr>
              <a:buSzPts val="1800"/>
              <a:buChar char="–"/>
              <a:defRPr/>
            </a:lvl8pPr>
            <a:lvl9pPr indent="-342900" lvl="8" marL="4114800" algn="l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Clr>
                <a:srgbClr val="BC2818"/>
              </a:buClr>
              <a:buSzPts val="1800"/>
              <a:buChar char="–"/>
              <a:defRPr/>
            </a:lvl9pPr>
          </a:lstStyle>
          <a:p/>
        </p:txBody>
      </p:sp>
      <p:sp>
        <p:nvSpPr>
          <p:cNvPr id="63" name="Google Shape;63;p24"/>
          <p:cNvSpPr txBox="1"/>
          <p:nvPr>
            <p:ph idx="2" type="body"/>
          </p:nvPr>
        </p:nvSpPr>
        <p:spPr>
          <a:xfrm>
            <a:off x="6236159" y="2606040"/>
            <a:ext cx="5274802" cy="339406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09725" spcFirstLastPara="1" rIns="109725" wrap="square" tIns="109725">
            <a:normAutofit/>
          </a:bodyPr>
          <a:lstStyle>
            <a:lvl1pPr indent="-342900" lvl="0" marL="45720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Char char="•"/>
              <a:defRPr sz="1800"/>
            </a:lvl1pPr>
            <a:lvl2pPr indent="-342900" lvl="1" marL="91440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Char char="•"/>
              <a:defRPr sz="1800"/>
            </a:lvl2pPr>
            <a:lvl3pPr indent="-342900" lvl="2" marL="137160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800"/>
              <a:buChar char="–"/>
              <a:defRPr sz="1800"/>
            </a:lvl3pPr>
            <a:lvl4pPr indent="-342900" lvl="3" marL="182880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800"/>
              <a:buChar char="–"/>
              <a:defRPr sz="1800"/>
            </a:lvl5pPr>
            <a:lvl6pPr indent="-342900" lvl="5" marL="2743200" algn="l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Clr>
                <a:srgbClr val="BC2818"/>
              </a:buClr>
              <a:buSzPts val="1800"/>
              <a:buChar char="–"/>
              <a:defRPr/>
            </a:lvl6pPr>
            <a:lvl7pPr indent="-342900" lvl="6" marL="3200400" algn="l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Clr>
                <a:srgbClr val="BC2818"/>
              </a:buClr>
              <a:buSzPts val="1800"/>
              <a:buChar char="–"/>
              <a:defRPr/>
            </a:lvl7pPr>
            <a:lvl8pPr indent="-342900" lvl="7" marL="3657600" algn="l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Clr>
                <a:srgbClr val="BC2818"/>
              </a:buClr>
              <a:buSzPts val="1800"/>
              <a:buChar char="–"/>
              <a:defRPr/>
            </a:lvl8pPr>
            <a:lvl9pPr indent="-342900" lvl="8" marL="4114800" algn="l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Clr>
                <a:srgbClr val="BC2818"/>
              </a:buClr>
              <a:buSzPts val="1800"/>
              <a:buChar char="–"/>
              <a:defRPr/>
            </a:lvl9pPr>
          </a:lstStyle>
          <a:p/>
        </p:txBody>
      </p:sp>
      <p:sp>
        <p:nvSpPr>
          <p:cNvPr id="64" name="Google Shape;64;p24"/>
          <p:cNvSpPr/>
          <p:nvPr/>
        </p:nvSpPr>
        <p:spPr>
          <a:xfrm>
            <a:off x="7999583" y="-795192"/>
            <a:ext cx="3828033" cy="2051003"/>
          </a:xfrm>
          <a:custGeom>
            <a:rect b="b" l="l" r="r" t="t"/>
            <a:pathLst>
              <a:path extrusionOk="0" h="2051003" w="3828033">
                <a:moveTo>
                  <a:pt x="48561" y="0"/>
                </a:moveTo>
                <a:lnTo>
                  <a:pt x="3738569" y="0"/>
                </a:lnTo>
                <a:lnTo>
                  <a:pt x="3783037" y="131595"/>
                </a:lnTo>
                <a:cubicBezTo>
                  <a:pt x="3812959" y="242859"/>
                  <a:pt x="3828033" y="355590"/>
                  <a:pt x="3828033" y="469010"/>
                </a:cubicBezTo>
                <a:cubicBezTo>
                  <a:pt x="3828033" y="697465"/>
                  <a:pt x="3731840" y="830884"/>
                  <a:pt x="3531647" y="1087435"/>
                </a:cubicBezTo>
                <a:cubicBezTo>
                  <a:pt x="3483347" y="1149310"/>
                  <a:pt x="3433400" y="1213332"/>
                  <a:pt x="3382306" y="1283727"/>
                </a:cubicBezTo>
                <a:cubicBezTo>
                  <a:pt x="2991862" y="1821551"/>
                  <a:pt x="2572752" y="2051003"/>
                  <a:pt x="1980966" y="2051003"/>
                </a:cubicBezTo>
                <a:cubicBezTo>
                  <a:pt x="1592577" y="2051003"/>
                  <a:pt x="1307610" y="1864080"/>
                  <a:pt x="917167" y="1578970"/>
                </a:cubicBezTo>
                <a:cubicBezTo>
                  <a:pt x="873548" y="1547112"/>
                  <a:pt x="829927" y="1515637"/>
                  <a:pt x="787704" y="1485237"/>
                </a:cubicBezTo>
                <a:cubicBezTo>
                  <a:pt x="558844" y="1320269"/>
                  <a:pt x="342715" y="1164433"/>
                  <a:pt x="198877" y="995240"/>
                </a:cubicBezTo>
                <a:cubicBezTo>
                  <a:pt x="61365" y="833495"/>
                  <a:pt x="0" y="671213"/>
                  <a:pt x="0" y="469010"/>
                </a:cubicBezTo>
                <a:cubicBezTo>
                  <a:pt x="0" y="310633"/>
                  <a:pt x="15484" y="157247"/>
                  <a:pt x="45559" y="11416"/>
                </a:cubicBez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65" name="Google Shape;65;p24"/>
          <p:cNvSpPr txBox="1"/>
          <p:nvPr>
            <p:ph idx="10" type="dt"/>
          </p:nvPr>
        </p:nvSpPr>
        <p:spPr>
          <a:xfrm>
            <a:off x="681039" y="6170491"/>
            <a:ext cx="2405062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09725" spcFirstLastPara="1" rIns="109725" wrap="square" tIns="1097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00">
                <a:solidFill>
                  <a:srgbClr val="3F3F3F"/>
                </a:solidFill>
                <a:latin typeface="Meiryo"/>
                <a:ea typeface="Meiryo"/>
                <a:cs typeface="Meiryo"/>
                <a:sym typeface="Meiry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4"/>
          <p:cNvSpPr txBox="1"/>
          <p:nvPr>
            <p:ph idx="11" type="ftr"/>
          </p:nvPr>
        </p:nvSpPr>
        <p:spPr>
          <a:xfrm>
            <a:off x="3262313" y="6170490"/>
            <a:ext cx="5667375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09725" spcFirstLastPara="1" rIns="109725" wrap="square" tIns="1097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00" cap="none">
                <a:solidFill>
                  <a:srgbClr val="3F3F3F"/>
                </a:solidFill>
                <a:latin typeface="Meiryo"/>
                <a:ea typeface="Meiryo"/>
                <a:cs typeface="Meiryo"/>
                <a:sym typeface="Meiry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4"/>
          <p:cNvSpPr txBox="1"/>
          <p:nvPr>
            <p:ph idx="12" type="sldNum"/>
          </p:nvPr>
        </p:nvSpPr>
        <p:spPr>
          <a:xfrm>
            <a:off x="9105900" y="6170490"/>
            <a:ext cx="2405062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109725" spcFirstLastPara="1" rIns="109725" wrap="square" tIns="1097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3F3F3F"/>
                </a:solidFill>
                <a:latin typeface="Meiryo"/>
                <a:ea typeface="Meiryo"/>
                <a:cs typeface="Meiryo"/>
                <a:sym typeface="Meiry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3F3F3F"/>
                </a:solidFill>
                <a:latin typeface="Meiryo"/>
                <a:ea typeface="Meiryo"/>
                <a:cs typeface="Meiryo"/>
                <a:sym typeface="Meiry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3F3F3F"/>
                </a:solidFill>
                <a:latin typeface="Meiryo"/>
                <a:ea typeface="Meiryo"/>
                <a:cs typeface="Meiryo"/>
                <a:sym typeface="Meiry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3F3F3F"/>
                </a:solidFill>
                <a:latin typeface="Meiryo"/>
                <a:ea typeface="Meiryo"/>
                <a:cs typeface="Meiryo"/>
                <a:sym typeface="Meiry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3F3F3F"/>
                </a:solidFill>
                <a:latin typeface="Meiryo"/>
                <a:ea typeface="Meiryo"/>
                <a:cs typeface="Meiryo"/>
                <a:sym typeface="Meiry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3F3F3F"/>
                </a:solidFill>
                <a:latin typeface="Meiryo"/>
                <a:ea typeface="Meiryo"/>
                <a:cs typeface="Meiryo"/>
                <a:sym typeface="Meiry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3F3F3F"/>
                </a:solidFill>
                <a:latin typeface="Meiryo"/>
                <a:ea typeface="Meiryo"/>
                <a:cs typeface="Meiryo"/>
                <a:sym typeface="Meiry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3F3F3F"/>
                </a:solidFill>
                <a:latin typeface="Meiryo"/>
                <a:ea typeface="Meiryo"/>
                <a:cs typeface="Meiryo"/>
                <a:sym typeface="Meiry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3F3F3F"/>
                </a:solidFill>
                <a:latin typeface="Meiryo"/>
                <a:ea typeface="Meiryo"/>
                <a:cs typeface="Meiryo"/>
                <a:sym typeface="Meiry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2" showMasterSp="0">
  <p:cSld name="Table 2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6"/>
          <p:cNvSpPr/>
          <p:nvPr/>
        </p:nvSpPr>
        <p:spPr>
          <a:xfrm>
            <a:off x="9909598" y="-1"/>
            <a:ext cx="2578595" cy="1851608"/>
          </a:xfrm>
          <a:custGeom>
            <a:rect b="b" l="l" r="r" t="t"/>
            <a:pathLst>
              <a:path extrusionOk="0" h="1851608" w="2578595">
                <a:moveTo>
                  <a:pt x="262216" y="0"/>
                </a:moveTo>
                <a:lnTo>
                  <a:pt x="2431284" y="0"/>
                </a:lnTo>
                <a:lnTo>
                  <a:pt x="2440505" y="12968"/>
                </a:lnTo>
                <a:cubicBezTo>
                  <a:pt x="2501863" y="111147"/>
                  <a:pt x="2543117" y="216661"/>
                  <a:pt x="2563567" y="327887"/>
                </a:cubicBezTo>
                <a:cubicBezTo>
                  <a:pt x="2589080" y="466907"/>
                  <a:pt x="2582077" y="614661"/>
                  <a:pt x="2542798" y="767011"/>
                </a:cubicBezTo>
                <a:cubicBezTo>
                  <a:pt x="2492581" y="961654"/>
                  <a:pt x="2390412" y="1159241"/>
                  <a:pt x="2245889" y="1345436"/>
                </a:cubicBezTo>
                <a:cubicBezTo>
                  <a:pt x="2159174" y="1457151"/>
                  <a:pt x="2057212" y="1564767"/>
                  <a:pt x="1942073" y="1665183"/>
                </a:cubicBezTo>
                <a:cubicBezTo>
                  <a:pt x="1819575" y="1772020"/>
                  <a:pt x="1696983" y="1827497"/>
                  <a:pt x="1544592" y="1845132"/>
                </a:cubicBezTo>
                <a:cubicBezTo>
                  <a:pt x="1385186" y="1863583"/>
                  <a:pt x="1205276" y="1839320"/>
                  <a:pt x="1014793" y="1813603"/>
                </a:cubicBezTo>
                <a:cubicBezTo>
                  <a:pt x="979671" y="1808839"/>
                  <a:pt x="943347" y="1803955"/>
                  <a:pt x="906791" y="1799274"/>
                </a:cubicBezTo>
                <a:cubicBezTo>
                  <a:pt x="579600" y="1757338"/>
                  <a:pt x="353621" y="1715549"/>
                  <a:pt x="199968" y="1523985"/>
                </a:cubicBezTo>
                <a:cubicBezTo>
                  <a:pt x="-34150" y="1232101"/>
                  <a:pt x="-60950" y="904151"/>
                  <a:pt x="110410" y="427409"/>
                </a:cubicBezTo>
                <a:cubicBezTo>
                  <a:pt x="132842" y="365014"/>
                  <a:pt x="151869" y="306553"/>
                  <a:pt x="170245" y="250037"/>
                </a:cubicBezTo>
                <a:cubicBezTo>
                  <a:pt x="198829" y="162177"/>
                  <a:pt x="222710" y="90680"/>
                  <a:pt x="248693" y="29263"/>
                </a:cubicBezTo>
                <a:lnTo>
                  <a:pt x="26221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70" name="Google Shape;70;p26"/>
          <p:cNvSpPr txBox="1"/>
          <p:nvPr>
            <p:ph type="title"/>
          </p:nvPr>
        </p:nvSpPr>
        <p:spPr>
          <a:xfrm>
            <a:off x="681038" y="442220"/>
            <a:ext cx="7294563" cy="134526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109725" spcFirstLastPara="1" rIns="109725" wrap="square" tIns="1097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Meiryo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26"/>
          <p:cNvSpPr txBox="1"/>
          <p:nvPr>
            <p:ph idx="1" type="body"/>
          </p:nvPr>
        </p:nvSpPr>
        <p:spPr>
          <a:xfrm>
            <a:off x="681039" y="2429436"/>
            <a:ext cx="3283684" cy="374276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09725" spcFirstLastPara="1" rIns="109725" wrap="square" tIns="109725">
            <a:normAutofit/>
          </a:bodyPr>
          <a:lstStyle>
            <a:lvl1pPr indent="-342900" lvl="0" marL="45720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Meiryo"/>
              <a:buAutoNum type="arabicPeriod"/>
              <a:defRPr sz="1800"/>
            </a:lvl1pPr>
            <a:lvl2pPr indent="-342900" lvl="1" marL="91440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Meiryo"/>
              <a:buAutoNum type="alphaLcPeriod"/>
              <a:defRPr sz="1800"/>
            </a:lvl2pPr>
            <a:lvl3pPr indent="-342900" lvl="2" marL="137160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Meiryo"/>
              <a:buAutoNum type="arabicParenR"/>
              <a:defRPr sz="1800"/>
            </a:lvl3pPr>
            <a:lvl4pPr indent="-342900" lvl="3" marL="182880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Meiryo"/>
              <a:buAutoNum type="alphaLcParenR"/>
              <a:defRPr sz="1800"/>
            </a:lvl4pPr>
            <a:lvl5pPr indent="-342900" lvl="4" marL="228600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Meiryo"/>
              <a:buAutoNum type="romanLcPeriod"/>
              <a:defRPr sz="1800"/>
            </a:lvl5pPr>
            <a:lvl6pPr indent="-342900" lvl="5" marL="2743200" algn="l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Clr>
                <a:srgbClr val="BC2818"/>
              </a:buClr>
              <a:buSzPts val="1800"/>
              <a:buChar char="–"/>
              <a:defRPr/>
            </a:lvl6pPr>
            <a:lvl7pPr indent="-342900" lvl="6" marL="3200400" algn="l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Clr>
                <a:srgbClr val="BC2818"/>
              </a:buClr>
              <a:buSzPts val="1800"/>
              <a:buChar char="–"/>
              <a:defRPr/>
            </a:lvl7pPr>
            <a:lvl8pPr indent="-342900" lvl="7" marL="3657600" algn="l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Clr>
                <a:srgbClr val="BC2818"/>
              </a:buClr>
              <a:buSzPts val="1800"/>
              <a:buChar char="–"/>
              <a:defRPr/>
            </a:lvl8pPr>
            <a:lvl9pPr indent="-342900" lvl="8" marL="4114800" algn="l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Clr>
                <a:srgbClr val="BC2818"/>
              </a:buClr>
              <a:buSzPts val="1800"/>
              <a:buChar char="–"/>
              <a:defRPr/>
            </a:lvl9pPr>
          </a:lstStyle>
          <a:p/>
        </p:txBody>
      </p:sp>
      <p:sp>
        <p:nvSpPr>
          <p:cNvPr id="72" name="Google Shape;72;p26"/>
          <p:cNvSpPr/>
          <p:nvPr/>
        </p:nvSpPr>
        <p:spPr>
          <a:xfrm>
            <a:off x="9806231" y="-115242"/>
            <a:ext cx="2825510" cy="2125877"/>
          </a:xfrm>
          <a:custGeom>
            <a:rect b="b" l="l" r="r" t="t"/>
            <a:pathLst>
              <a:path extrusionOk="0" h="2125877" w="2825510">
                <a:moveTo>
                  <a:pt x="289451" y="0"/>
                </a:moveTo>
                <a:lnTo>
                  <a:pt x="2605319" y="0"/>
                </a:lnTo>
                <a:lnTo>
                  <a:pt x="2666466" y="86842"/>
                </a:lnTo>
                <a:cubicBezTo>
                  <a:pt x="2735340" y="197705"/>
                  <a:pt x="2782244" y="316424"/>
                  <a:pt x="2806379" y="441175"/>
                </a:cubicBezTo>
                <a:cubicBezTo>
                  <a:pt x="2836495" y="597099"/>
                  <a:pt x="2831027" y="762227"/>
                  <a:pt x="2790174" y="931943"/>
                </a:cubicBezTo>
                <a:cubicBezTo>
                  <a:pt x="2727495" y="1192140"/>
                  <a:pt x="2582711" y="1455785"/>
                  <a:pt x="2373655" y="1695462"/>
                </a:cubicBezTo>
                <a:cubicBezTo>
                  <a:pt x="2303969" y="1775353"/>
                  <a:pt x="2227143" y="1852582"/>
                  <a:pt x="2143838" y="1926132"/>
                </a:cubicBezTo>
                <a:cubicBezTo>
                  <a:pt x="2010889" y="2043510"/>
                  <a:pt x="1877067" y="2103445"/>
                  <a:pt x="1709942" y="2120544"/>
                </a:cubicBezTo>
                <a:cubicBezTo>
                  <a:pt x="1535125" y="2138433"/>
                  <a:pt x="1337140" y="2108198"/>
                  <a:pt x="1127522" y="2076154"/>
                </a:cubicBezTo>
                <a:cubicBezTo>
                  <a:pt x="1088872" y="2070223"/>
                  <a:pt x="1048899" y="2064133"/>
                  <a:pt x="1008674" y="2058267"/>
                </a:cubicBezTo>
                <a:cubicBezTo>
                  <a:pt x="648648" y="2005728"/>
                  <a:pt x="399797" y="1955097"/>
                  <a:pt x="228139" y="1738200"/>
                </a:cubicBezTo>
                <a:cubicBezTo>
                  <a:pt x="-33415" y="1407718"/>
                  <a:pt x="-67786" y="1040469"/>
                  <a:pt x="113264" y="510222"/>
                </a:cubicBezTo>
                <a:cubicBezTo>
                  <a:pt x="136966" y="440824"/>
                  <a:pt x="156987" y="375768"/>
                  <a:pt x="176321" y="312875"/>
                </a:cubicBezTo>
                <a:cubicBezTo>
                  <a:pt x="216423" y="182513"/>
                  <a:pt x="247775" y="84540"/>
                  <a:pt x="287878" y="2580"/>
                </a:cubicBezTo>
                <a:close/>
              </a:path>
            </a:pathLst>
          </a:cu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eiryo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73" name="Google Shape;73;p26"/>
          <p:cNvSpPr/>
          <p:nvPr/>
        </p:nvSpPr>
        <p:spPr>
          <a:xfrm>
            <a:off x="9700104" y="-115244"/>
            <a:ext cx="3040473" cy="2241120"/>
          </a:xfrm>
          <a:custGeom>
            <a:rect b="b" l="l" r="r" t="t"/>
            <a:pathLst>
              <a:path extrusionOk="0" h="2241120" w="3040473">
                <a:moveTo>
                  <a:pt x="294180" y="0"/>
                </a:moveTo>
                <a:lnTo>
                  <a:pt x="2849300" y="0"/>
                </a:lnTo>
                <a:lnTo>
                  <a:pt x="2872181" y="32760"/>
                </a:lnTo>
                <a:cubicBezTo>
                  <a:pt x="2945695" y="152206"/>
                  <a:pt x="2995546" y="280250"/>
                  <a:pt x="3020886" y="414920"/>
                </a:cubicBezTo>
                <a:cubicBezTo>
                  <a:pt x="3052503" y="583244"/>
                  <a:pt x="3045812" y="761687"/>
                  <a:pt x="3001050" y="945260"/>
                </a:cubicBezTo>
                <a:cubicBezTo>
                  <a:pt x="2932375" y="1226701"/>
                  <a:pt x="2775394" y="1512271"/>
                  <a:pt x="2549423" y="1772259"/>
                </a:cubicBezTo>
                <a:cubicBezTo>
                  <a:pt x="2474098" y="1858921"/>
                  <a:pt x="2391109" y="1942740"/>
                  <a:pt x="2301170" y="2022617"/>
                </a:cubicBezTo>
                <a:cubicBezTo>
                  <a:pt x="2157636" y="2150092"/>
                  <a:pt x="2013445" y="2215506"/>
                  <a:pt x="1833654" y="2234799"/>
                </a:cubicBezTo>
                <a:cubicBezTo>
                  <a:pt x="1645588" y="2254983"/>
                  <a:pt x="1432846" y="2223285"/>
                  <a:pt x="1207605" y="2189690"/>
                </a:cubicBezTo>
                <a:cubicBezTo>
                  <a:pt x="1166075" y="2183470"/>
                  <a:pt x="1123122" y="2177087"/>
                  <a:pt x="1079897" y="2170945"/>
                </a:cubicBezTo>
                <a:cubicBezTo>
                  <a:pt x="693025" y="2115942"/>
                  <a:pt x="425689" y="2062455"/>
                  <a:pt x="242172" y="1828946"/>
                </a:cubicBezTo>
                <a:cubicBezTo>
                  <a:pt x="-37449" y="1473151"/>
                  <a:pt x="-72603" y="1076517"/>
                  <a:pt x="124682" y="502715"/>
                </a:cubicBezTo>
                <a:cubicBezTo>
                  <a:pt x="150509" y="427616"/>
                  <a:pt x="172357" y="357226"/>
                  <a:pt x="193455" y="289178"/>
                </a:cubicBezTo>
                <a:cubicBezTo>
                  <a:pt x="226275" y="183392"/>
                  <a:pt x="253715" y="97314"/>
                  <a:pt x="283745" y="23445"/>
                </a:cubicBezTo>
                <a:close/>
              </a:path>
            </a:pathLst>
          </a:cu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eiryo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74" name="Google Shape;74;p26"/>
          <p:cNvSpPr/>
          <p:nvPr/>
        </p:nvSpPr>
        <p:spPr>
          <a:xfrm>
            <a:off x="10090269" y="0"/>
            <a:ext cx="2233692" cy="1738835"/>
          </a:xfrm>
          <a:custGeom>
            <a:rect b="b" l="l" r="r" t="t"/>
            <a:pathLst>
              <a:path extrusionOk="0" h="1738835" w="2233692">
                <a:moveTo>
                  <a:pt x="265392" y="0"/>
                </a:moveTo>
                <a:lnTo>
                  <a:pt x="2058083" y="0"/>
                </a:lnTo>
                <a:lnTo>
                  <a:pt x="2114073" y="81911"/>
                </a:lnTo>
                <a:cubicBezTo>
                  <a:pt x="2167224" y="170386"/>
                  <a:pt x="2202960" y="265472"/>
                  <a:pt x="2220675" y="365706"/>
                </a:cubicBezTo>
                <a:cubicBezTo>
                  <a:pt x="2242774" y="490987"/>
                  <a:pt x="2236710" y="624135"/>
                  <a:pt x="2202684" y="761429"/>
                </a:cubicBezTo>
                <a:cubicBezTo>
                  <a:pt x="2150482" y="971920"/>
                  <a:pt x="2033479" y="1186226"/>
                  <a:pt x="1866035" y="1382028"/>
                </a:cubicBezTo>
                <a:cubicBezTo>
                  <a:pt x="1810219" y="1447296"/>
                  <a:pt x="1748801" y="1510507"/>
                  <a:pt x="1682309" y="1570835"/>
                </a:cubicBezTo>
                <a:cubicBezTo>
                  <a:pt x="1576194" y="1667113"/>
                  <a:pt x="1470001" y="1717107"/>
                  <a:pt x="1337994" y="1733000"/>
                </a:cubicBezTo>
                <a:cubicBezTo>
                  <a:pt x="1199910" y="1749626"/>
                  <a:pt x="1044062" y="1727762"/>
                  <a:pt x="879058" y="1704588"/>
                </a:cubicBezTo>
                <a:cubicBezTo>
                  <a:pt x="848634" y="1700293"/>
                  <a:pt x="817168" y="1695892"/>
                  <a:pt x="785502" y="1691674"/>
                </a:cubicBezTo>
                <a:cubicBezTo>
                  <a:pt x="502076" y="1653883"/>
                  <a:pt x="306322" y="1616222"/>
                  <a:pt x="173222" y="1443591"/>
                </a:cubicBezTo>
                <a:cubicBezTo>
                  <a:pt x="-29583" y="1180556"/>
                  <a:pt x="-52797" y="885016"/>
                  <a:pt x="95641" y="455391"/>
                </a:cubicBezTo>
                <a:cubicBezTo>
                  <a:pt x="115073" y="399164"/>
                  <a:pt x="131555" y="346480"/>
                  <a:pt x="147474" y="295550"/>
                </a:cubicBezTo>
                <a:cubicBezTo>
                  <a:pt x="180489" y="189982"/>
                  <a:pt x="206259" y="110627"/>
                  <a:pt x="238761" y="44066"/>
                </a:cubicBez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75" name="Google Shape;75;p26"/>
          <p:cNvSpPr txBox="1"/>
          <p:nvPr>
            <p:ph idx="2" type="body"/>
          </p:nvPr>
        </p:nvSpPr>
        <p:spPr>
          <a:xfrm>
            <a:off x="4259263" y="2428875"/>
            <a:ext cx="7228576" cy="37433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09725" spcFirstLastPara="1" rIns="109725" wrap="square" tIns="109725">
            <a:normAutofit/>
          </a:bodyPr>
          <a:lstStyle>
            <a:lvl1pPr indent="-228600" lvl="0" marL="45720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sz="1800"/>
            </a:lvl1pPr>
            <a:lvl2pPr indent="-342900" lvl="1" marL="91440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Char char="•"/>
              <a:defRPr sz="1800"/>
            </a:lvl2pPr>
            <a:lvl3pPr indent="-342900" lvl="2" marL="137160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800"/>
              <a:buChar char="–"/>
              <a:defRPr sz="1800"/>
            </a:lvl3pPr>
            <a:lvl4pPr indent="-342900" lvl="3" marL="182880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800"/>
              <a:buChar char="–"/>
              <a:defRPr sz="1800"/>
            </a:lvl5pPr>
            <a:lvl6pPr indent="-342900" lvl="5" marL="2743200" algn="l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Clr>
                <a:srgbClr val="BC2818"/>
              </a:buClr>
              <a:buSzPts val="1800"/>
              <a:buChar char="–"/>
              <a:defRPr/>
            </a:lvl6pPr>
            <a:lvl7pPr indent="-342900" lvl="6" marL="3200400" algn="l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Clr>
                <a:srgbClr val="BC2818"/>
              </a:buClr>
              <a:buSzPts val="1800"/>
              <a:buChar char="–"/>
              <a:defRPr/>
            </a:lvl7pPr>
            <a:lvl8pPr indent="-342900" lvl="7" marL="3657600" algn="l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Clr>
                <a:srgbClr val="BC2818"/>
              </a:buClr>
              <a:buSzPts val="1800"/>
              <a:buChar char="–"/>
              <a:defRPr/>
            </a:lvl8pPr>
            <a:lvl9pPr indent="-342900" lvl="8" marL="4114800" algn="l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Clr>
                <a:srgbClr val="BC2818"/>
              </a:buClr>
              <a:buSzPts val="1800"/>
              <a:buChar char="–"/>
              <a:defRPr/>
            </a:lvl9pPr>
          </a:lstStyle>
          <a:p/>
        </p:txBody>
      </p:sp>
      <p:sp>
        <p:nvSpPr>
          <p:cNvPr id="76" name="Google Shape;76;p26"/>
          <p:cNvSpPr txBox="1"/>
          <p:nvPr>
            <p:ph idx="10" type="dt"/>
          </p:nvPr>
        </p:nvSpPr>
        <p:spPr>
          <a:xfrm>
            <a:off x="681039" y="6170491"/>
            <a:ext cx="2405062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09725" spcFirstLastPara="1" rIns="109725" wrap="square" tIns="1097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00">
                <a:solidFill>
                  <a:srgbClr val="3F3F3F"/>
                </a:solidFill>
                <a:latin typeface="Meiryo"/>
                <a:ea typeface="Meiryo"/>
                <a:cs typeface="Meiryo"/>
                <a:sym typeface="Meiry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26"/>
          <p:cNvSpPr txBox="1"/>
          <p:nvPr>
            <p:ph idx="11" type="ftr"/>
          </p:nvPr>
        </p:nvSpPr>
        <p:spPr>
          <a:xfrm>
            <a:off x="3262313" y="6170490"/>
            <a:ext cx="5667375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09725" spcFirstLastPara="1" rIns="109725" wrap="square" tIns="1097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00" cap="none">
                <a:solidFill>
                  <a:srgbClr val="3F3F3F"/>
                </a:solidFill>
                <a:latin typeface="Meiryo"/>
                <a:ea typeface="Meiryo"/>
                <a:cs typeface="Meiryo"/>
                <a:sym typeface="Meiry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6"/>
          <p:cNvSpPr txBox="1"/>
          <p:nvPr>
            <p:ph idx="12" type="sldNum"/>
          </p:nvPr>
        </p:nvSpPr>
        <p:spPr>
          <a:xfrm>
            <a:off x="9105900" y="6170490"/>
            <a:ext cx="2405062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109725" spcFirstLastPara="1" rIns="109725" wrap="square" tIns="1097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3F3F3F"/>
                </a:solidFill>
                <a:latin typeface="Meiryo"/>
                <a:ea typeface="Meiryo"/>
                <a:cs typeface="Meiryo"/>
                <a:sym typeface="Meiry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3F3F3F"/>
                </a:solidFill>
                <a:latin typeface="Meiryo"/>
                <a:ea typeface="Meiryo"/>
                <a:cs typeface="Meiryo"/>
                <a:sym typeface="Meiry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3F3F3F"/>
                </a:solidFill>
                <a:latin typeface="Meiryo"/>
                <a:ea typeface="Meiryo"/>
                <a:cs typeface="Meiryo"/>
                <a:sym typeface="Meiry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3F3F3F"/>
                </a:solidFill>
                <a:latin typeface="Meiryo"/>
                <a:ea typeface="Meiryo"/>
                <a:cs typeface="Meiryo"/>
                <a:sym typeface="Meiry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3F3F3F"/>
                </a:solidFill>
                <a:latin typeface="Meiryo"/>
                <a:ea typeface="Meiryo"/>
                <a:cs typeface="Meiryo"/>
                <a:sym typeface="Meiry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3F3F3F"/>
                </a:solidFill>
                <a:latin typeface="Meiryo"/>
                <a:ea typeface="Meiryo"/>
                <a:cs typeface="Meiryo"/>
                <a:sym typeface="Meiry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3F3F3F"/>
                </a:solidFill>
                <a:latin typeface="Meiryo"/>
                <a:ea typeface="Meiryo"/>
                <a:cs typeface="Meiryo"/>
                <a:sym typeface="Meiry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3F3F3F"/>
                </a:solidFill>
                <a:latin typeface="Meiryo"/>
                <a:ea typeface="Meiryo"/>
                <a:cs typeface="Meiryo"/>
                <a:sym typeface="Meiry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3F3F3F"/>
                </a:solidFill>
                <a:latin typeface="Meiryo"/>
                <a:ea typeface="Meiryo"/>
                <a:cs typeface="Meiryo"/>
                <a:sym typeface="Meiry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4056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6"/>
          <p:cNvSpPr txBox="1"/>
          <p:nvPr>
            <p:ph type="title"/>
          </p:nvPr>
        </p:nvSpPr>
        <p:spPr>
          <a:xfrm>
            <a:off x="681038" y="442220"/>
            <a:ext cx="10829924" cy="134526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109725" spcFirstLastPara="1" rIns="109725" wrap="square" tIns="109725">
            <a:normAutofit/>
          </a:bodyPr>
          <a:lstStyle>
            <a:lvl1pPr lv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Meiryo"/>
              <a:buNone/>
              <a:defRPr b="1" i="0" sz="3200" u="none" cap="none" strike="noStrike">
                <a:solidFill>
                  <a:srgbClr val="3F3F3F"/>
                </a:solidFill>
                <a:latin typeface="Meiryo"/>
                <a:ea typeface="Meiryo"/>
                <a:cs typeface="Meiryo"/>
                <a:sym typeface="Meiry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6"/>
          <p:cNvSpPr txBox="1"/>
          <p:nvPr>
            <p:ph idx="1" type="body"/>
          </p:nvPr>
        </p:nvSpPr>
        <p:spPr>
          <a:xfrm>
            <a:off x="681038" y="2033588"/>
            <a:ext cx="10829924" cy="393019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09725" spcFirstLastPara="1" rIns="109725" wrap="square" tIns="109725">
            <a:normAutofit/>
          </a:bodyPr>
          <a:lstStyle>
            <a:lvl1pPr indent="-228600" lvl="0" marL="457200" marR="0" rtl="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Corbel"/>
              <a:buNone/>
              <a:defRPr b="0" i="0" sz="1800" u="none" cap="none" strike="noStrike">
                <a:solidFill>
                  <a:srgbClr val="3F3F3F"/>
                </a:solidFill>
                <a:latin typeface="Meiryo"/>
                <a:ea typeface="Meiryo"/>
                <a:cs typeface="Meiryo"/>
                <a:sym typeface="Meiryo"/>
              </a:defRPr>
            </a:lvl1pPr>
            <a:lvl2pPr indent="-228600" lvl="1" marL="914400" marR="0" rtl="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Corbel"/>
              <a:buNone/>
              <a:defRPr b="0" i="0" sz="1600" u="none" cap="none" strike="noStrike">
                <a:solidFill>
                  <a:srgbClr val="3F3F3F"/>
                </a:solidFill>
                <a:latin typeface="Meiryo"/>
                <a:ea typeface="Meiryo"/>
                <a:cs typeface="Meiryo"/>
                <a:sym typeface="Meiryo"/>
              </a:defRPr>
            </a:lvl2pPr>
            <a:lvl3pPr indent="-317500" lvl="2" marL="1371600" marR="0" rtl="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Corbel"/>
              <a:buChar char="–"/>
              <a:defRPr b="0" i="1" sz="1400" u="none" cap="none" strike="noStrike">
                <a:solidFill>
                  <a:srgbClr val="3F3F3F"/>
                </a:solidFill>
                <a:latin typeface="Meiryo"/>
                <a:ea typeface="Meiryo"/>
                <a:cs typeface="Meiryo"/>
                <a:sym typeface="Meiryo"/>
              </a:defRPr>
            </a:lvl3pPr>
            <a:lvl4pPr indent="-317500" lvl="3" marL="1828800" marR="0" rtl="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Corbel"/>
              <a:buChar char="–"/>
              <a:defRPr b="0" i="0" sz="1400" u="none" cap="none" strike="noStrike">
                <a:solidFill>
                  <a:srgbClr val="3F3F3F"/>
                </a:solidFill>
                <a:latin typeface="Meiryo"/>
                <a:ea typeface="Meiryo"/>
                <a:cs typeface="Meiryo"/>
                <a:sym typeface="Meiryo"/>
              </a:defRPr>
            </a:lvl4pPr>
            <a:lvl5pPr indent="-317500" lvl="4" marL="2286000" marR="0" rtl="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Corbel"/>
              <a:buChar char="–"/>
              <a:defRPr b="0" i="1" sz="1400" u="none" cap="none" strike="noStrike">
                <a:solidFill>
                  <a:srgbClr val="3F3F3F"/>
                </a:solidFill>
                <a:latin typeface="Meiryo"/>
                <a:ea typeface="Meiryo"/>
                <a:cs typeface="Meiryo"/>
                <a:sym typeface="Meiryo"/>
              </a:defRPr>
            </a:lvl5pPr>
            <a:lvl6pPr indent="-317500" lvl="5" marL="2743200" marR="0" rtl="0" algn="l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Clr>
                <a:srgbClr val="BC2818"/>
              </a:buClr>
              <a:buSzPts val="1400"/>
              <a:buFont typeface="Corbel"/>
              <a:buChar char="–"/>
              <a:defRPr b="0" i="0" sz="1400" u="none" cap="none" strike="noStrike">
                <a:solidFill>
                  <a:srgbClr val="BC2818"/>
                </a:solidFill>
                <a:latin typeface="Meiryo"/>
                <a:ea typeface="Meiryo"/>
                <a:cs typeface="Meiryo"/>
                <a:sym typeface="Meiryo"/>
              </a:defRPr>
            </a:lvl6pPr>
            <a:lvl7pPr indent="-317500" lvl="6" marL="3200400" marR="0" rtl="0" algn="l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Clr>
                <a:srgbClr val="BC2818"/>
              </a:buClr>
              <a:buSzPts val="1400"/>
              <a:buFont typeface="Corbel"/>
              <a:buChar char="–"/>
              <a:defRPr b="0" i="1" sz="1400" u="none" cap="none" strike="noStrike">
                <a:solidFill>
                  <a:srgbClr val="BC2818"/>
                </a:solidFill>
                <a:latin typeface="Meiryo"/>
                <a:ea typeface="Meiryo"/>
                <a:cs typeface="Meiryo"/>
                <a:sym typeface="Meiryo"/>
              </a:defRPr>
            </a:lvl7pPr>
            <a:lvl8pPr indent="-317500" lvl="7" marL="3657600" marR="0" rtl="0" algn="l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Clr>
                <a:srgbClr val="BC2818"/>
              </a:buClr>
              <a:buSzPts val="1400"/>
              <a:buFont typeface="Corbel"/>
              <a:buChar char="–"/>
              <a:defRPr b="0" i="0" sz="1400" u="none" cap="none" strike="noStrike">
                <a:solidFill>
                  <a:srgbClr val="BC2818"/>
                </a:solidFill>
                <a:latin typeface="Meiryo"/>
                <a:ea typeface="Meiryo"/>
                <a:cs typeface="Meiryo"/>
                <a:sym typeface="Meiryo"/>
              </a:defRPr>
            </a:lvl8pPr>
            <a:lvl9pPr indent="-317500" lvl="8" marL="4114800" marR="0" rtl="0" algn="l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Clr>
                <a:srgbClr val="BC2818"/>
              </a:buClr>
              <a:buSzPts val="1400"/>
              <a:buFont typeface="Corbel"/>
              <a:buChar char="–"/>
              <a:defRPr b="0" i="1" sz="1400" u="none" cap="none" strike="noStrike">
                <a:solidFill>
                  <a:srgbClr val="BC2818"/>
                </a:solidFill>
                <a:latin typeface="Meiryo"/>
                <a:ea typeface="Meiryo"/>
                <a:cs typeface="Meiryo"/>
                <a:sym typeface="Meiryo"/>
              </a:defRPr>
            </a:lvl9pPr>
          </a:lstStyle>
          <a:p/>
        </p:txBody>
      </p:sp>
      <p:sp>
        <p:nvSpPr>
          <p:cNvPr id="12" name="Google Shape;12;p16"/>
          <p:cNvSpPr txBox="1"/>
          <p:nvPr>
            <p:ph idx="10" type="dt"/>
          </p:nvPr>
        </p:nvSpPr>
        <p:spPr>
          <a:xfrm>
            <a:off x="681039" y="6170491"/>
            <a:ext cx="2405062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09725" spcFirstLastPara="1" rIns="109725" wrap="square" tIns="1097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100" u="none" cap="none" strike="noStrike">
                <a:solidFill>
                  <a:srgbClr val="3F3F3F"/>
                </a:solidFill>
                <a:latin typeface="Meiryo"/>
                <a:ea typeface="Meiryo"/>
                <a:cs typeface="Meiryo"/>
                <a:sym typeface="Meiry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defRPr>
            </a:lvl9pPr>
          </a:lstStyle>
          <a:p/>
        </p:txBody>
      </p:sp>
      <p:sp>
        <p:nvSpPr>
          <p:cNvPr id="13" name="Google Shape;13;p16"/>
          <p:cNvSpPr txBox="1"/>
          <p:nvPr>
            <p:ph idx="11" type="ftr"/>
          </p:nvPr>
        </p:nvSpPr>
        <p:spPr>
          <a:xfrm>
            <a:off x="3262313" y="6170490"/>
            <a:ext cx="5667375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09725" spcFirstLastPara="1" rIns="109725" wrap="square" tIns="1097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100" u="none" cap="none" strike="noStrike">
                <a:solidFill>
                  <a:srgbClr val="3F3F3F"/>
                </a:solidFill>
                <a:latin typeface="Meiryo"/>
                <a:ea typeface="Meiryo"/>
                <a:cs typeface="Meiryo"/>
                <a:sym typeface="Meiry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defRPr>
            </a:lvl9pPr>
          </a:lstStyle>
          <a:p/>
        </p:txBody>
      </p:sp>
      <p:sp>
        <p:nvSpPr>
          <p:cNvPr id="14" name="Google Shape;14;p16"/>
          <p:cNvSpPr txBox="1"/>
          <p:nvPr>
            <p:ph idx="12" type="sldNum"/>
          </p:nvPr>
        </p:nvSpPr>
        <p:spPr>
          <a:xfrm>
            <a:off x="9105900" y="6170490"/>
            <a:ext cx="2405062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109725" spcFirstLastPara="1" rIns="109725" wrap="square" tIns="1097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3F3F3F"/>
                </a:solidFill>
                <a:latin typeface="Meiryo"/>
                <a:ea typeface="Meiryo"/>
                <a:cs typeface="Meiryo"/>
                <a:sym typeface="Meiry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3F3F3F"/>
                </a:solidFill>
                <a:latin typeface="Meiryo"/>
                <a:ea typeface="Meiryo"/>
                <a:cs typeface="Meiryo"/>
                <a:sym typeface="Meiry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3F3F3F"/>
                </a:solidFill>
                <a:latin typeface="Meiryo"/>
                <a:ea typeface="Meiryo"/>
                <a:cs typeface="Meiryo"/>
                <a:sym typeface="Meiry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3F3F3F"/>
                </a:solidFill>
                <a:latin typeface="Meiryo"/>
                <a:ea typeface="Meiryo"/>
                <a:cs typeface="Meiryo"/>
                <a:sym typeface="Meiry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3F3F3F"/>
                </a:solidFill>
                <a:latin typeface="Meiryo"/>
                <a:ea typeface="Meiryo"/>
                <a:cs typeface="Meiryo"/>
                <a:sym typeface="Meiry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3F3F3F"/>
                </a:solidFill>
                <a:latin typeface="Meiryo"/>
                <a:ea typeface="Meiryo"/>
                <a:cs typeface="Meiryo"/>
                <a:sym typeface="Meiry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3F3F3F"/>
                </a:solidFill>
                <a:latin typeface="Meiryo"/>
                <a:ea typeface="Meiryo"/>
                <a:cs typeface="Meiryo"/>
                <a:sym typeface="Meiry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3F3F3F"/>
                </a:solidFill>
                <a:latin typeface="Meiryo"/>
                <a:ea typeface="Meiryo"/>
                <a:cs typeface="Meiryo"/>
                <a:sym typeface="Meiry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3F3F3F"/>
                </a:solidFill>
                <a:latin typeface="Meiryo"/>
                <a:ea typeface="Meiryo"/>
                <a:cs typeface="Meiryo"/>
                <a:sym typeface="Meiry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1848">
          <p15:clr>
            <a:srgbClr val="F26B43"/>
          </p15:clr>
        </p15:guide>
        <p15:guide id="2" orient="horz" pos="3960">
          <p15:clr>
            <a:srgbClr val="F26B43"/>
          </p15:clr>
        </p15:guide>
        <p15:guide id="3" orient="horz" pos="1536">
          <p15:clr>
            <a:srgbClr val="F26B43"/>
          </p15:clr>
        </p15:guide>
        <p15:guide id="4" orient="horz" pos="3840">
          <p15:clr>
            <a:srgbClr val="F26B43"/>
          </p15:clr>
        </p15:guide>
        <p15:guide id="5" pos="4416">
          <p15:clr>
            <a:srgbClr val="F26B43"/>
          </p15:clr>
        </p15:guide>
        <p15:guide id="6" pos="4800">
          <p15:clr>
            <a:srgbClr val="F26B43"/>
          </p15:clr>
        </p15:guide>
        <p15:guide id="7" orient="horz" pos="360">
          <p15:clr>
            <a:srgbClr val="F26B43"/>
          </p15:clr>
        </p15:guide>
        <p15:guide id="8" pos="7368">
          <p15:clr>
            <a:srgbClr val="F26B43"/>
          </p15:clr>
        </p15:guide>
        <p15:guide id="9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6.jpg"/><Relationship Id="rId4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actor spraying crops" id="153" name="Google Shape;153;p1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" y="0"/>
            <a:ext cx="12188952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</p:pic>
      <p:sp>
        <p:nvSpPr>
          <p:cNvPr id="154" name="Google Shape;154;p1"/>
          <p:cNvSpPr/>
          <p:nvPr/>
        </p:nvSpPr>
        <p:spPr>
          <a:xfrm>
            <a:off x="313650" y="808075"/>
            <a:ext cx="5263500" cy="5348100"/>
          </a:xfrm>
          <a:prstGeom prst="rect">
            <a:avLst/>
          </a:prstGeom>
          <a:solidFill>
            <a:srgbClr val="F7F1E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GB" sz="3000" u="none" cap="none" strike="noStrike">
                <a:solidFill>
                  <a:srgbClr val="66452A"/>
                </a:solidFill>
                <a:latin typeface="Arial"/>
                <a:ea typeface="Arial"/>
                <a:cs typeface="Arial"/>
                <a:sym typeface="Arial"/>
              </a:rPr>
              <a:t>Swarm Robotics ABM Simulation in Agriculture</a:t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rgbClr val="66452A"/>
                </a:solidFill>
                <a:latin typeface="Arial"/>
                <a:ea typeface="Arial"/>
                <a:cs typeface="Arial"/>
                <a:sym typeface="Arial"/>
              </a:rPr>
              <a:t>Initial Demo</a:t>
            </a:r>
            <a:endParaRPr b="0" i="0" sz="1800" u="none" cap="none" strike="noStrike">
              <a:solidFill>
                <a:srgbClr val="66452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br>
              <a:rPr b="0" i="0" lang="en-GB" sz="1800" u="none" cap="none" strike="noStrike">
                <a:solidFill>
                  <a:srgbClr val="66452A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800" u="none" cap="none" strike="noStrike">
              <a:solidFill>
                <a:srgbClr val="66452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rgbClr val="66452A"/>
                </a:solidFill>
                <a:latin typeface="Arial"/>
                <a:ea typeface="Arial"/>
                <a:cs typeface="Arial"/>
                <a:sym typeface="Arial"/>
              </a:rPr>
              <a:t>Team:</a:t>
            </a:r>
            <a:br>
              <a:rPr b="0" i="0" lang="en-GB" sz="1800" u="none" cap="none" strike="noStrike">
                <a:solidFill>
                  <a:srgbClr val="66452A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GB" sz="1400" u="none" cap="none" strike="noStrike">
                <a:solidFill>
                  <a:srgbClr val="66452A"/>
                </a:solidFill>
                <a:latin typeface="Arial"/>
                <a:ea typeface="Arial"/>
                <a:cs typeface="Arial"/>
                <a:sym typeface="Arial"/>
              </a:rPr>
              <a:t>Bethlehem B.</a:t>
            </a:r>
            <a:br>
              <a:rPr b="0" i="0" lang="en-GB" sz="1400" u="none" cap="none" strike="noStrike">
                <a:solidFill>
                  <a:srgbClr val="66452A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GB" sz="1400" u="none" cap="none" strike="noStrike">
                <a:solidFill>
                  <a:srgbClr val="66452A"/>
                </a:solidFill>
                <a:latin typeface="Arial"/>
                <a:ea typeface="Arial"/>
                <a:cs typeface="Arial"/>
                <a:sym typeface="Arial"/>
              </a:rPr>
              <a:t>Bethun B</a:t>
            </a:r>
            <a:r>
              <a:rPr b="0" i="0" lang="en-GB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br>
              <a:rPr b="0" i="0" lang="en-GB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GB" sz="1400" u="none" cap="none" strike="noStrike">
                <a:solidFill>
                  <a:srgbClr val="66452A"/>
                </a:solidFill>
                <a:latin typeface="Arial"/>
                <a:ea typeface="Arial"/>
                <a:cs typeface="Arial"/>
                <a:sym typeface="Arial"/>
              </a:rPr>
              <a:t>Tousif S.</a:t>
            </a:r>
            <a:endParaRPr b="0" i="0" sz="1400" u="none" cap="none" strike="noStrike">
              <a:solidFill>
                <a:srgbClr val="66452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5" name="Google Shape;155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82525" y="5290925"/>
            <a:ext cx="2102326" cy="56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"/>
          <p:cNvSpPr txBox="1"/>
          <p:nvPr>
            <p:ph type="title"/>
          </p:nvPr>
        </p:nvSpPr>
        <p:spPr>
          <a:xfrm>
            <a:off x="452425" y="250200"/>
            <a:ext cx="5143500" cy="64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109725" spcFirstLastPara="1" rIns="109725" wrap="square" tIns="109725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Meiryo"/>
              <a:buNone/>
            </a:pPr>
            <a:r>
              <a:rPr lang="en-GB"/>
              <a:t>Agenda</a:t>
            </a:r>
            <a:endParaRPr/>
          </a:p>
        </p:txBody>
      </p:sp>
      <p:sp>
        <p:nvSpPr>
          <p:cNvPr id="162" name="Google Shape;162;p2"/>
          <p:cNvSpPr txBox="1"/>
          <p:nvPr>
            <p:ph idx="1" type="body"/>
          </p:nvPr>
        </p:nvSpPr>
        <p:spPr>
          <a:xfrm>
            <a:off x="640675" y="1007425"/>
            <a:ext cx="5143500" cy="543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09725" spcFirstLastPara="1" rIns="109725" wrap="square" tIns="109725">
            <a:no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Progress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53060" lvl="2" marL="914400" marR="0" rtl="0" algn="l">
              <a:lnSpc>
                <a:spcPct val="100000"/>
              </a:lnSpc>
              <a:spcBef>
                <a:spcPts val="930"/>
              </a:spcBef>
              <a:spcAft>
                <a:spcPts val="0"/>
              </a:spcAft>
              <a:buSzPts val="1500"/>
              <a:buFont typeface="Arial"/>
              <a:buAutoNum type="romanLcPeriod"/>
            </a:pPr>
            <a:r>
              <a:rPr i="1" lang="en-GB" sz="1500">
                <a:latin typeface="Arial"/>
                <a:ea typeface="Arial"/>
                <a:cs typeface="Arial"/>
                <a:sym typeface="Arial"/>
              </a:rPr>
              <a:t>Review Project Summary</a:t>
            </a:r>
            <a:endParaRPr i="1" sz="1500">
              <a:latin typeface="Arial"/>
              <a:ea typeface="Arial"/>
              <a:cs typeface="Arial"/>
              <a:sym typeface="Arial"/>
            </a:endParaRPr>
          </a:p>
          <a:p>
            <a:pPr indent="-353060" lvl="2" marL="914400" marR="0" rtl="0" algn="l">
              <a:lnSpc>
                <a:spcPct val="100000"/>
              </a:lnSpc>
              <a:spcBef>
                <a:spcPts val="930"/>
              </a:spcBef>
              <a:spcAft>
                <a:spcPts val="0"/>
              </a:spcAft>
              <a:buSzPts val="1500"/>
              <a:buFont typeface="Arial"/>
              <a:buAutoNum type="romanLcPeriod"/>
            </a:pPr>
            <a:r>
              <a:rPr i="1" lang="en-GB" sz="1500">
                <a:latin typeface="Arial"/>
                <a:ea typeface="Arial"/>
                <a:cs typeface="Arial"/>
                <a:sym typeface="Arial"/>
              </a:rPr>
              <a:t>Progress - Target vs Stretch Goal</a:t>
            </a:r>
            <a:r>
              <a:rPr lang="en-GB">
                <a:latin typeface="Arial"/>
                <a:ea typeface="Arial"/>
                <a:cs typeface="Arial"/>
                <a:sym typeface="Arial"/>
              </a:rPr>
              <a:t>s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Next Steps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53060" lvl="2" marL="914400" marR="0" rtl="0" algn="l">
              <a:lnSpc>
                <a:spcPct val="100000"/>
              </a:lnSpc>
              <a:spcBef>
                <a:spcPts val="930"/>
              </a:spcBef>
              <a:spcAft>
                <a:spcPts val="0"/>
              </a:spcAft>
              <a:buSzPts val="1500"/>
              <a:buFont typeface="Arial"/>
              <a:buAutoNum type="romanLcPeriod"/>
            </a:pPr>
            <a:r>
              <a:rPr i="1" lang="en-GB" sz="1500">
                <a:latin typeface="Arial"/>
                <a:ea typeface="Arial"/>
                <a:cs typeface="Arial"/>
                <a:sym typeface="Arial"/>
              </a:rPr>
              <a:t>Analysis</a:t>
            </a:r>
            <a:endParaRPr i="1" sz="1500">
              <a:latin typeface="Arial"/>
              <a:ea typeface="Arial"/>
              <a:cs typeface="Arial"/>
              <a:sym typeface="Arial"/>
            </a:endParaRPr>
          </a:p>
          <a:p>
            <a:pPr indent="-353060" lvl="2" marL="914400" marR="0" rtl="0" algn="l">
              <a:lnSpc>
                <a:spcPct val="100000"/>
              </a:lnSpc>
              <a:spcBef>
                <a:spcPts val="930"/>
              </a:spcBef>
              <a:spcAft>
                <a:spcPts val="0"/>
              </a:spcAft>
              <a:buSzPts val="1500"/>
              <a:buFont typeface="Arial"/>
              <a:buAutoNum type="romanLcPeriod"/>
            </a:pPr>
            <a:r>
              <a:rPr i="1" lang="en-GB" sz="1500">
                <a:latin typeface="Arial"/>
                <a:ea typeface="Arial"/>
                <a:cs typeface="Arial"/>
                <a:sym typeface="Arial"/>
              </a:rPr>
              <a:t>Actions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cbfb0da324_0_0"/>
          <p:cNvSpPr txBox="1"/>
          <p:nvPr>
            <p:ph type="ctrTitle"/>
          </p:nvPr>
        </p:nvSpPr>
        <p:spPr>
          <a:xfrm>
            <a:off x="208850" y="239250"/>
            <a:ext cx="5893800" cy="66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09725" spcFirstLastPara="1" rIns="109725" wrap="square" tIns="1097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Font typeface="Meiryo"/>
              <a:buNone/>
            </a:pPr>
            <a:r>
              <a:rPr lang="en-GB" sz="3200">
                <a:latin typeface="Arial"/>
                <a:ea typeface="Arial"/>
                <a:cs typeface="Arial"/>
                <a:sym typeface="Arial"/>
              </a:rPr>
              <a:t>Project Summary</a:t>
            </a:r>
            <a:endParaRPr sz="3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Font typeface="Meiryo"/>
              <a:buNone/>
            </a:pPr>
            <a:br>
              <a:rPr lang="en-GB">
                <a:latin typeface="Arial"/>
                <a:ea typeface="Arial"/>
                <a:cs typeface="Arial"/>
                <a:sym typeface="Arial"/>
              </a:rPr>
            </a:br>
            <a:r>
              <a:rPr b="0" lang="en-GB" sz="1711">
                <a:latin typeface="Arial"/>
                <a:ea typeface="Arial"/>
                <a:cs typeface="Arial"/>
                <a:sym typeface="Arial"/>
              </a:rPr>
              <a:t>Building an Agent-Based simulation algorithm of Swarm Robotics that improves crop yields. </a:t>
            </a:r>
            <a:endParaRPr b="0" sz="1711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sz="1711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sz="1711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en-GB" sz="1711">
                <a:latin typeface="Arial"/>
                <a:ea typeface="Arial"/>
                <a:cs typeface="Arial"/>
                <a:sym typeface="Arial"/>
              </a:rPr>
              <a:t>Algorithm focus:</a:t>
            </a:r>
            <a:endParaRPr b="0" sz="1711">
              <a:latin typeface="Arial"/>
              <a:ea typeface="Arial"/>
              <a:cs typeface="Arial"/>
              <a:sym typeface="Arial"/>
            </a:endParaRPr>
          </a:p>
          <a:p>
            <a:pPr indent="-33725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711"/>
              <a:buFont typeface="Arial"/>
              <a:buChar char="-"/>
            </a:pPr>
            <a:r>
              <a:rPr b="0" lang="en-GB" sz="1711">
                <a:latin typeface="Arial"/>
                <a:ea typeface="Arial"/>
                <a:cs typeface="Arial"/>
                <a:sym typeface="Arial"/>
              </a:rPr>
              <a:t>communication </a:t>
            </a:r>
            <a:r>
              <a:rPr b="0" lang="en-GB" sz="1711">
                <a:latin typeface="Arial"/>
                <a:ea typeface="Arial"/>
                <a:cs typeface="Arial"/>
                <a:sym typeface="Arial"/>
              </a:rPr>
              <a:t>efficacy</a:t>
            </a:r>
            <a:r>
              <a:rPr b="0" lang="en-GB" sz="1711">
                <a:latin typeface="Arial"/>
                <a:ea typeface="Arial"/>
                <a:cs typeface="Arial"/>
                <a:sym typeface="Arial"/>
              </a:rPr>
              <a:t> between drones and ground robots</a:t>
            </a:r>
            <a:endParaRPr b="0" sz="1711">
              <a:latin typeface="Arial"/>
              <a:ea typeface="Arial"/>
              <a:cs typeface="Arial"/>
              <a:sym typeface="Arial"/>
            </a:endParaRPr>
          </a:p>
          <a:p>
            <a:pPr indent="-33725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711"/>
              <a:buFont typeface="Arial"/>
              <a:buChar char="-"/>
            </a:pPr>
            <a:r>
              <a:rPr b="0" lang="en-GB" sz="1711">
                <a:latin typeface="Arial"/>
                <a:ea typeface="Arial"/>
                <a:cs typeface="Arial"/>
                <a:sym typeface="Arial"/>
              </a:rPr>
              <a:t>path planning, optimization, and coordination</a:t>
            </a:r>
            <a:endParaRPr b="0" sz="1711">
              <a:latin typeface="Arial"/>
              <a:ea typeface="Arial"/>
              <a:cs typeface="Arial"/>
              <a:sym typeface="Arial"/>
            </a:endParaRPr>
          </a:p>
          <a:p>
            <a:pPr indent="-33725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711"/>
              <a:buFont typeface="Arial"/>
              <a:buChar char="-"/>
            </a:pPr>
            <a:r>
              <a:rPr b="0" lang="en-GB" sz="1711">
                <a:latin typeface="Arial"/>
                <a:ea typeface="Arial"/>
                <a:cs typeface="Arial"/>
                <a:sym typeface="Arial"/>
              </a:rPr>
              <a:t>weed detection </a:t>
            </a:r>
            <a:r>
              <a:rPr lang="en-GB" sz="1711">
                <a:solidFill>
                  <a:srgbClr val="38761D"/>
                </a:solidFill>
                <a:latin typeface="Arial"/>
                <a:ea typeface="Arial"/>
                <a:cs typeface="Arial"/>
                <a:sym typeface="Arial"/>
              </a:rPr>
              <a:t>and correction</a:t>
            </a:r>
            <a:endParaRPr sz="1711">
              <a:solidFill>
                <a:srgbClr val="38761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t/>
            </a:r>
            <a:endParaRPr b="0" sz="1711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t/>
            </a:r>
            <a:endParaRPr b="0" sz="1711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b="0" lang="en-GB" sz="1711">
                <a:latin typeface="Arial"/>
                <a:ea typeface="Arial"/>
                <a:cs typeface="Arial"/>
                <a:sym typeface="Arial"/>
              </a:rPr>
              <a:t>Using </a:t>
            </a:r>
            <a:r>
              <a:rPr lang="en-GB" sz="1711">
                <a:solidFill>
                  <a:srgbClr val="38761D"/>
                </a:solidFill>
                <a:latin typeface="Arial"/>
                <a:ea typeface="Arial"/>
                <a:cs typeface="Arial"/>
                <a:sym typeface="Arial"/>
              </a:rPr>
              <a:t>Netlogo </a:t>
            </a:r>
            <a:r>
              <a:rPr b="0" lang="en-GB" sz="1711">
                <a:latin typeface="Arial"/>
                <a:ea typeface="Arial"/>
                <a:cs typeface="Arial"/>
                <a:sym typeface="Arial"/>
              </a:rPr>
              <a:t>for agent-based modeling (ABM) of different scenarios.</a:t>
            </a:r>
            <a:endParaRPr b="0" sz="1711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t/>
            </a:r>
            <a:endParaRPr b="0" sz="1711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t/>
            </a:r>
            <a:endParaRPr b="0" sz="1711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b="0" lang="en-GB" sz="1711">
                <a:latin typeface="Arial"/>
                <a:ea typeface="Arial"/>
                <a:cs typeface="Arial"/>
                <a:sym typeface="Arial"/>
              </a:rPr>
              <a:t>Note on Changes: </a:t>
            </a:r>
            <a:endParaRPr b="0" sz="1711">
              <a:latin typeface="Arial"/>
              <a:ea typeface="Arial"/>
              <a:cs typeface="Arial"/>
              <a:sym typeface="Arial"/>
            </a:endParaRPr>
          </a:p>
          <a:p>
            <a:pPr indent="-33725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711"/>
              <a:buFont typeface="Arial"/>
              <a:buAutoNum type="alphaLcPeriod"/>
            </a:pPr>
            <a:r>
              <a:rPr b="0" lang="en-GB" sz="1711">
                <a:solidFill>
                  <a:srgbClr val="B45F06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r>
              <a:rPr b="0" lang="en-GB" sz="1711">
                <a:solidFill>
                  <a:srgbClr val="B45F06"/>
                </a:solidFill>
                <a:latin typeface="Arial"/>
                <a:ea typeface="Arial"/>
                <a:cs typeface="Arial"/>
                <a:sym typeface="Arial"/>
              </a:rPr>
              <a:t>dded Weed Correction for weed removal</a:t>
            </a:r>
            <a:endParaRPr b="0" sz="1711">
              <a:solidFill>
                <a:srgbClr val="B45F0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725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711"/>
              <a:buFont typeface="Arial"/>
              <a:buAutoNum type="alphaLcPeriod"/>
            </a:pPr>
            <a:r>
              <a:rPr b="0" lang="en-GB" sz="1711">
                <a:solidFill>
                  <a:srgbClr val="B45F06"/>
                </a:solidFill>
                <a:latin typeface="Arial"/>
                <a:ea typeface="Arial"/>
                <a:cs typeface="Arial"/>
                <a:sym typeface="Arial"/>
              </a:rPr>
              <a:t>Using Netlogo instead of Python MESA</a:t>
            </a:r>
            <a:endParaRPr b="0" sz="1711">
              <a:solidFill>
                <a:srgbClr val="B45F0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Tractor in a field" id="169" name="Google Shape;169;g2cbfb0da324_0_0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27508" y="0"/>
            <a:ext cx="5764493" cy="68579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cbfb0da324_0_7"/>
          <p:cNvSpPr txBox="1"/>
          <p:nvPr>
            <p:ph type="title"/>
          </p:nvPr>
        </p:nvSpPr>
        <p:spPr>
          <a:xfrm>
            <a:off x="681038" y="442220"/>
            <a:ext cx="7294500" cy="8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09725" spcFirstLastPara="1" rIns="109725" wrap="square" tIns="1097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Meiryo"/>
              <a:buNone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Target vs Stretch Goals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g2cbfb0da324_0_7"/>
          <p:cNvSpPr/>
          <p:nvPr/>
        </p:nvSpPr>
        <p:spPr>
          <a:xfrm>
            <a:off x="820300" y="1535100"/>
            <a:ext cx="5180700" cy="4104600"/>
          </a:xfrm>
          <a:prstGeom prst="rect">
            <a:avLst/>
          </a:prstGeom>
          <a:solidFill>
            <a:srgbClr val="F8F2E2"/>
          </a:solidFill>
          <a:ln cap="flat" cmpd="sng" w="127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GB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Target Goal</a:t>
            </a:r>
            <a:endParaRPr b="1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600"/>
              <a:buFont typeface="Arial"/>
              <a:buChar char="-"/>
            </a:pPr>
            <a:r>
              <a:rPr lang="en-GB" sz="1600">
                <a:solidFill>
                  <a:srgbClr val="38761D"/>
                </a:solidFill>
              </a:rPr>
              <a:t>C</a:t>
            </a:r>
            <a:r>
              <a:rPr b="0" i="0" lang="en-GB" sz="1600" u="none" cap="none" strike="noStrike">
                <a:solidFill>
                  <a:srgbClr val="38761D"/>
                </a:solidFill>
                <a:latin typeface="Arial"/>
                <a:ea typeface="Arial"/>
                <a:cs typeface="Arial"/>
                <a:sym typeface="Arial"/>
              </a:rPr>
              <a:t>oordinati</a:t>
            </a:r>
            <a:r>
              <a:rPr lang="en-GB" sz="1600">
                <a:solidFill>
                  <a:srgbClr val="38761D"/>
                </a:solidFill>
              </a:rPr>
              <a:t>ng</a:t>
            </a:r>
            <a:r>
              <a:rPr b="0" i="0" lang="en-GB" sz="1600" u="none" cap="none" strike="noStrike">
                <a:solidFill>
                  <a:srgbClr val="38761D"/>
                </a:solidFill>
                <a:latin typeface="Arial"/>
                <a:ea typeface="Arial"/>
                <a:cs typeface="Arial"/>
                <a:sym typeface="Arial"/>
              </a:rPr>
              <a:t> ground robots and drones for weed detection</a:t>
            </a:r>
            <a:endParaRPr sz="1600">
              <a:solidFill>
                <a:srgbClr val="38761D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38761D"/>
              </a:solidFill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600"/>
              <a:buFont typeface="Arial"/>
              <a:buChar char="-"/>
            </a:pPr>
            <a:r>
              <a:rPr lang="en-GB" sz="1600">
                <a:solidFill>
                  <a:srgbClr val="38761D"/>
                </a:solidFill>
              </a:rPr>
              <a:t>P</a:t>
            </a:r>
            <a:r>
              <a:rPr b="0" i="0" lang="en-GB" sz="1600" u="none" cap="none" strike="noStrike">
                <a:solidFill>
                  <a:srgbClr val="38761D"/>
                </a:solidFill>
                <a:latin typeface="Arial"/>
                <a:ea typeface="Arial"/>
                <a:cs typeface="Arial"/>
                <a:sym typeface="Arial"/>
              </a:rPr>
              <a:t>ath planning for ground swarm robots </a:t>
            </a:r>
            <a:r>
              <a:rPr lang="en-GB" sz="1600">
                <a:solidFill>
                  <a:srgbClr val="38761D"/>
                </a:solidFill>
              </a:rPr>
              <a:t>with</a:t>
            </a:r>
            <a:r>
              <a:rPr b="0" i="0" lang="en-GB" sz="1600" u="none" cap="none" strike="noStrike">
                <a:solidFill>
                  <a:srgbClr val="38761D"/>
                </a:solidFill>
                <a:latin typeface="Arial"/>
                <a:ea typeface="Arial"/>
                <a:cs typeface="Arial"/>
                <a:sym typeface="Arial"/>
              </a:rPr>
              <a:t> Particl</a:t>
            </a:r>
            <a:r>
              <a:rPr lang="en-GB" sz="1600">
                <a:solidFill>
                  <a:srgbClr val="38761D"/>
                </a:solidFill>
              </a:rPr>
              <a:t>e </a:t>
            </a:r>
            <a:r>
              <a:rPr b="0" i="0" lang="en-GB" sz="1600" u="none" cap="none" strike="noStrike">
                <a:solidFill>
                  <a:srgbClr val="38761D"/>
                </a:solidFill>
                <a:latin typeface="Arial"/>
                <a:ea typeface="Arial"/>
                <a:cs typeface="Arial"/>
                <a:sym typeface="Arial"/>
              </a:rPr>
              <a:t>Swarm O</a:t>
            </a:r>
            <a:r>
              <a:rPr lang="en-GB" sz="1600">
                <a:solidFill>
                  <a:srgbClr val="38761D"/>
                </a:solidFill>
              </a:rPr>
              <a:t>ptimization (PSO)</a:t>
            </a:r>
            <a:r>
              <a:rPr b="0" i="0" lang="en-GB" sz="1600" u="none" cap="none" strike="noStrike">
                <a:solidFill>
                  <a:srgbClr val="38761D"/>
                </a:solidFill>
                <a:latin typeface="Arial"/>
                <a:ea typeface="Arial"/>
                <a:cs typeface="Arial"/>
                <a:sym typeface="Arial"/>
              </a:rPr>
              <a:t> algorithm</a:t>
            </a:r>
            <a:endParaRPr b="0" i="0" sz="1600" u="none" cap="none" strike="noStrike">
              <a:solidFill>
                <a:srgbClr val="38761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600"/>
              <a:buFont typeface="Arial"/>
              <a:buChar char="-"/>
            </a:pPr>
            <a:r>
              <a:rPr b="0" i="0" lang="en-GB" sz="1600" u="none" cap="none" strike="noStrike">
                <a:solidFill>
                  <a:srgbClr val="38761D"/>
                </a:solidFill>
                <a:latin typeface="Arial"/>
                <a:ea typeface="Arial"/>
                <a:cs typeface="Arial"/>
                <a:sym typeface="Arial"/>
              </a:rPr>
              <a:t>Enable aerial drones </a:t>
            </a:r>
            <a:r>
              <a:rPr lang="en-GB" sz="1600">
                <a:solidFill>
                  <a:srgbClr val="38761D"/>
                </a:solidFill>
              </a:rPr>
              <a:t>to survey for the weeds and update the best positions for the ground robots </a:t>
            </a:r>
            <a:endParaRPr b="1" i="0" sz="1600" u="none" cap="none" strike="noStrike">
              <a:solidFill>
                <a:srgbClr val="38761D"/>
              </a:solidFill>
            </a:endParaRPr>
          </a:p>
          <a:p>
            <a:pPr indent="179999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g2cbfb0da324_0_7"/>
          <p:cNvSpPr/>
          <p:nvPr/>
        </p:nvSpPr>
        <p:spPr>
          <a:xfrm>
            <a:off x="6516000" y="1535100"/>
            <a:ext cx="5180700" cy="4092900"/>
          </a:xfrm>
          <a:prstGeom prst="rect">
            <a:avLst/>
          </a:prstGeom>
          <a:solidFill>
            <a:srgbClr val="E9E6E2"/>
          </a:solidFill>
          <a:ln cap="flat" cmpd="sng" w="12700">
            <a:solidFill>
              <a:srgbClr val="601E1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8999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GB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Stretch Goal</a:t>
            </a:r>
            <a:endParaRPr b="1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8999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Font typeface="Arial"/>
              <a:buChar char="-"/>
            </a:pPr>
            <a:r>
              <a:rPr lang="en-GB" sz="1600">
                <a:solidFill>
                  <a:srgbClr val="FF0000"/>
                </a:solidFill>
              </a:rPr>
              <a:t>R</a:t>
            </a:r>
            <a:r>
              <a:rPr b="0" i="0" lang="en-GB" sz="16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escue operations for stuck robots</a:t>
            </a:r>
            <a:endParaRPr b="0" i="0" sz="16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0000"/>
              </a:solidFill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Font typeface="Arial"/>
              <a:buChar char="-"/>
            </a:pPr>
            <a:r>
              <a:rPr lang="en-GB" sz="1600">
                <a:solidFill>
                  <a:srgbClr val="FF0000"/>
                </a:solidFill>
              </a:rPr>
              <a:t>I</a:t>
            </a:r>
            <a:r>
              <a:rPr b="0" i="0" lang="en-GB" sz="16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ntegrat</a:t>
            </a:r>
            <a:r>
              <a:rPr lang="en-GB" sz="1600">
                <a:solidFill>
                  <a:srgbClr val="FF0000"/>
                </a:solidFill>
              </a:rPr>
              <a:t>ing</a:t>
            </a:r>
            <a:r>
              <a:rPr b="0" i="0" lang="en-GB" sz="16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aerial vehicles in</a:t>
            </a:r>
            <a:r>
              <a:rPr lang="en-GB" sz="1600">
                <a:solidFill>
                  <a:srgbClr val="FF0000"/>
                </a:solidFill>
              </a:rPr>
              <a:t> </a:t>
            </a:r>
            <a:r>
              <a:rPr b="0" i="0" lang="en-GB" sz="16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simulation for more complex tasks</a:t>
            </a:r>
            <a:endParaRPr b="0" i="0" sz="16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Font typeface="Arial"/>
              <a:buChar char="-"/>
            </a:pPr>
            <a:r>
              <a:rPr b="0" i="0" lang="en-GB" sz="16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Train agents to detect weed and diseased plants in soya beans using tools such as TensorFlow </a:t>
            </a:r>
            <a:endParaRPr b="0" i="0" sz="16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0000"/>
              </a:solidFill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Font typeface="Arial"/>
              <a:buChar char="-"/>
            </a:pPr>
            <a:r>
              <a:rPr lang="en-GB" sz="1600">
                <a:solidFill>
                  <a:srgbClr val="FF0000"/>
                </a:solidFill>
              </a:rPr>
              <a:t>I</a:t>
            </a:r>
            <a:r>
              <a:rPr b="0" i="0" lang="en-GB" sz="16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ntegrate with </a:t>
            </a:r>
            <a:r>
              <a:rPr lang="en-GB" sz="1600">
                <a:solidFill>
                  <a:srgbClr val="FF0000"/>
                </a:solidFill>
              </a:rPr>
              <a:t>NetLogo</a:t>
            </a:r>
            <a:r>
              <a:rPr b="0" i="0" lang="en-GB" sz="16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for testing and analysis</a:t>
            </a:r>
            <a:endParaRPr b="0" i="0" sz="16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600"/>
              <a:buChar char="-"/>
            </a:pPr>
            <a:r>
              <a:rPr lang="en-GB" sz="1600">
                <a:solidFill>
                  <a:srgbClr val="B45F06"/>
                </a:solidFill>
              </a:rPr>
              <a:t>Simulation of Weed Removal</a:t>
            </a:r>
            <a:endParaRPr sz="1600">
              <a:solidFill>
                <a:srgbClr val="B45F06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B45F06"/>
              </a:solidFill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600"/>
              <a:buChar char="-"/>
            </a:pPr>
            <a:r>
              <a:rPr lang="en-GB" sz="1600">
                <a:solidFill>
                  <a:srgbClr val="B45F06"/>
                </a:solidFill>
              </a:rPr>
              <a:t>Determine energy consumption to determine efficiency</a:t>
            </a:r>
            <a:endParaRPr sz="1600">
              <a:solidFill>
                <a:srgbClr val="B45F06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178" name="Google Shape;178;g2cbfb0da324_0_7"/>
          <p:cNvSpPr txBox="1"/>
          <p:nvPr/>
        </p:nvSpPr>
        <p:spPr>
          <a:xfrm>
            <a:off x="820300" y="5851200"/>
            <a:ext cx="1146900" cy="3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38761D"/>
                </a:solidFill>
                <a:latin typeface="Meiryo"/>
                <a:ea typeface="Meiryo"/>
                <a:cs typeface="Meiryo"/>
                <a:sym typeface="Meiryo"/>
              </a:rPr>
              <a:t>On Target</a:t>
            </a:r>
            <a:endParaRPr sz="1800">
              <a:solidFill>
                <a:srgbClr val="38761D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179" name="Google Shape;179;g2cbfb0da324_0_7"/>
          <p:cNvSpPr txBox="1"/>
          <p:nvPr/>
        </p:nvSpPr>
        <p:spPr>
          <a:xfrm>
            <a:off x="6516000" y="6270300"/>
            <a:ext cx="2855700" cy="3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B45F06"/>
                </a:solidFill>
                <a:latin typeface="Meiryo"/>
                <a:ea typeface="Meiryo"/>
                <a:cs typeface="Meiryo"/>
                <a:sym typeface="Meiryo"/>
              </a:rPr>
              <a:t>Additional Stretch Goals</a:t>
            </a:r>
            <a:endParaRPr sz="1800">
              <a:solidFill>
                <a:srgbClr val="B45F06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180" name="Google Shape;180;g2cbfb0da324_0_7"/>
          <p:cNvSpPr txBox="1"/>
          <p:nvPr/>
        </p:nvSpPr>
        <p:spPr>
          <a:xfrm>
            <a:off x="6516000" y="5851200"/>
            <a:ext cx="4846800" cy="3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0000"/>
                </a:solidFill>
                <a:latin typeface="Meiryo"/>
                <a:ea typeface="Meiryo"/>
                <a:cs typeface="Meiryo"/>
                <a:sym typeface="Meiryo"/>
              </a:rPr>
              <a:t>Limited time availability to implement</a:t>
            </a:r>
            <a:endParaRPr sz="1800">
              <a:solidFill>
                <a:srgbClr val="FF0000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cbe5ba408f_0_25"/>
          <p:cNvSpPr txBox="1"/>
          <p:nvPr>
            <p:ph type="ctrTitle"/>
          </p:nvPr>
        </p:nvSpPr>
        <p:spPr>
          <a:xfrm>
            <a:off x="681050" y="718450"/>
            <a:ext cx="5718600" cy="338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109725" spcFirstLastPara="1" rIns="109725" wrap="square" tIns="1097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Font typeface="Meiryo"/>
              <a:buNone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Demo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4"/>
          <p:cNvSpPr txBox="1"/>
          <p:nvPr>
            <p:ph type="ctrTitle"/>
          </p:nvPr>
        </p:nvSpPr>
        <p:spPr>
          <a:xfrm>
            <a:off x="681050" y="718450"/>
            <a:ext cx="5718600" cy="338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109725" spcFirstLastPara="1" rIns="109725" wrap="square" tIns="1097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Font typeface="Meiryo"/>
              <a:buNone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Next Steps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cbfb0da324_0_17"/>
          <p:cNvSpPr txBox="1"/>
          <p:nvPr>
            <p:ph type="title"/>
          </p:nvPr>
        </p:nvSpPr>
        <p:spPr>
          <a:xfrm>
            <a:off x="681052" y="442925"/>
            <a:ext cx="7891500" cy="7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09725" spcFirstLastPara="1" rIns="109725" wrap="square" tIns="1097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Meiryo"/>
              <a:buNone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Data Analysis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g2cbfb0da324_0_17"/>
          <p:cNvSpPr/>
          <p:nvPr/>
        </p:nvSpPr>
        <p:spPr>
          <a:xfrm>
            <a:off x="766625" y="2363525"/>
            <a:ext cx="2946900" cy="1268100"/>
          </a:xfrm>
          <a:prstGeom prst="rect">
            <a:avLst/>
          </a:prstGeom>
          <a:solidFill>
            <a:srgbClr val="F8F2E2"/>
          </a:solidFill>
          <a:ln cap="flat" cmpd="sng" w="12700">
            <a:solidFill>
              <a:srgbClr val="601E1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sz="1800">
              <a:solidFill>
                <a:schemeClr val="dk1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n-GB" sz="2100">
                <a:solidFill>
                  <a:schemeClr val="dk1"/>
                </a:solidFill>
              </a:rPr>
              <a:t>Time</a:t>
            </a:r>
            <a:endParaRPr b="0" i="0" sz="1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g2cbfb0da324_0_17"/>
          <p:cNvSpPr/>
          <p:nvPr/>
        </p:nvSpPr>
        <p:spPr>
          <a:xfrm>
            <a:off x="4693839" y="2363525"/>
            <a:ext cx="2946900" cy="1268100"/>
          </a:xfrm>
          <a:prstGeom prst="rect">
            <a:avLst/>
          </a:prstGeom>
          <a:solidFill>
            <a:srgbClr val="F8F2E2"/>
          </a:solidFill>
          <a:ln cap="flat" cmpd="sng" w="12700">
            <a:solidFill>
              <a:srgbClr val="601E1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8999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sz="1800">
              <a:solidFill>
                <a:schemeClr val="dk1"/>
              </a:solidFill>
            </a:endParaRPr>
          </a:p>
          <a:p>
            <a:pPr indent="0" lvl="0" marL="8999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n-GB" sz="2100">
                <a:solidFill>
                  <a:schemeClr val="dk1"/>
                </a:solidFill>
              </a:rPr>
              <a:t>Energy</a:t>
            </a:r>
            <a:endParaRPr b="0" i="0" sz="1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g2cbfb0da324_0_17"/>
          <p:cNvSpPr/>
          <p:nvPr/>
        </p:nvSpPr>
        <p:spPr>
          <a:xfrm>
            <a:off x="8621053" y="2363525"/>
            <a:ext cx="2946900" cy="1268100"/>
          </a:xfrm>
          <a:prstGeom prst="rect">
            <a:avLst/>
          </a:prstGeom>
          <a:solidFill>
            <a:srgbClr val="F8F2E2"/>
          </a:solidFill>
          <a:ln cap="flat" cmpd="sng" w="12700">
            <a:solidFill>
              <a:srgbClr val="601E1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8999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sz="1800">
              <a:solidFill>
                <a:schemeClr val="dk1"/>
              </a:solidFill>
            </a:endParaRPr>
          </a:p>
          <a:p>
            <a:pPr indent="0" lvl="0" marL="8999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n-GB" sz="2100">
                <a:solidFill>
                  <a:schemeClr val="dk1"/>
                </a:solidFill>
              </a:rPr>
              <a:t>Range</a:t>
            </a:r>
            <a:endParaRPr b="0" i="0" sz="1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g2cbfb0da324_0_17"/>
          <p:cNvSpPr/>
          <p:nvPr/>
        </p:nvSpPr>
        <p:spPr>
          <a:xfrm>
            <a:off x="766625" y="4369700"/>
            <a:ext cx="2946900" cy="1268100"/>
          </a:xfrm>
          <a:prstGeom prst="rect">
            <a:avLst/>
          </a:prstGeom>
          <a:solidFill>
            <a:srgbClr val="F8F2E2"/>
          </a:solidFill>
          <a:ln cap="flat" cmpd="sng" w="12700">
            <a:solidFill>
              <a:srgbClr val="601E1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8999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sz="1800">
              <a:solidFill>
                <a:schemeClr val="dk1"/>
              </a:solidFill>
            </a:endParaRPr>
          </a:p>
          <a:p>
            <a:pPr indent="0" lvl="0" marL="8999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n-GB" sz="2100">
                <a:solidFill>
                  <a:schemeClr val="dk1"/>
                </a:solidFill>
              </a:rPr>
              <a:t>Number of G. Robots</a:t>
            </a:r>
            <a:endParaRPr b="0" i="0" sz="1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g2cbfb0da324_0_17"/>
          <p:cNvSpPr/>
          <p:nvPr/>
        </p:nvSpPr>
        <p:spPr>
          <a:xfrm>
            <a:off x="4693839" y="4369700"/>
            <a:ext cx="2946900" cy="1268100"/>
          </a:xfrm>
          <a:prstGeom prst="rect">
            <a:avLst/>
          </a:prstGeom>
          <a:solidFill>
            <a:srgbClr val="F8F2E2"/>
          </a:solidFill>
          <a:ln cap="flat" cmpd="sng" w="12700">
            <a:solidFill>
              <a:srgbClr val="601E1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8999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sz="1800">
              <a:solidFill>
                <a:schemeClr val="dk1"/>
              </a:solidFill>
            </a:endParaRPr>
          </a:p>
          <a:p>
            <a:pPr indent="0" lvl="0" marL="8999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n-GB" sz="2100">
                <a:solidFill>
                  <a:schemeClr val="dk1"/>
                </a:solidFill>
              </a:rPr>
              <a:t>Number of Drones</a:t>
            </a:r>
            <a:endParaRPr b="0" i="0" sz="1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g2cbfb0da324_0_17"/>
          <p:cNvSpPr/>
          <p:nvPr/>
        </p:nvSpPr>
        <p:spPr>
          <a:xfrm>
            <a:off x="8621053" y="4369700"/>
            <a:ext cx="2946900" cy="1268100"/>
          </a:xfrm>
          <a:prstGeom prst="rect">
            <a:avLst/>
          </a:prstGeom>
          <a:solidFill>
            <a:srgbClr val="F8F2E2"/>
          </a:solidFill>
          <a:ln cap="flat" cmpd="sng" w="12700">
            <a:solidFill>
              <a:srgbClr val="601E1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8999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sz="1800">
              <a:solidFill>
                <a:schemeClr val="dk1"/>
              </a:solidFill>
            </a:endParaRPr>
          </a:p>
          <a:p>
            <a:pPr indent="0" lvl="0" marL="8999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n-GB" sz="2100">
                <a:solidFill>
                  <a:schemeClr val="dk1"/>
                </a:solidFill>
              </a:rPr>
              <a:t>Weed/Plant Probability</a:t>
            </a:r>
            <a:endParaRPr b="0" i="0" sz="1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g2cbfb0da324_0_17"/>
          <p:cNvSpPr txBox="1"/>
          <p:nvPr/>
        </p:nvSpPr>
        <p:spPr>
          <a:xfrm>
            <a:off x="766625" y="1539563"/>
            <a:ext cx="67623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900">
                <a:solidFill>
                  <a:schemeClr val="dk1"/>
                </a:solidFill>
              </a:rPr>
              <a:t>Variables Used</a:t>
            </a:r>
            <a:endParaRPr b="1" sz="19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cbfb0da324_0_31"/>
          <p:cNvSpPr txBox="1"/>
          <p:nvPr>
            <p:ph type="title"/>
          </p:nvPr>
        </p:nvSpPr>
        <p:spPr>
          <a:xfrm>
            <a:off x="681050" y="442225"/>
            <a:ext cx="10670700" cy="5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09725" spcFirstLastPara="1" rIns="109725" wrap="square" tIns="1097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Meiryo"/>
              <a:buNone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Planned Actions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g2cbfb0da324_0_31"/>
          <p:cNvSpPr/>
          <p:nvPr/>
        </p:nvSpPr>
        <p:spPr>
          <a:xfrm>
            <a:off x="811475" y="1139200"/>
            <a:ext cx="10023600" cy="5075100"/>
          </a:xfrm>
          <a:prstGeom prst="rect">
            <a:avLst/>
          </a:prstGeom>
          <a:solidFill>
            <a:srgbClr val="F8F2E2"/>
          </a:solidFill>
          <a:ln cap="flat" cmpd="sng" w="12700">
            <a:solidFill>
              <a:srgbClr val="601E1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solidFill>
                <a:srgbClr val="3F3F3F"/>
              </a:solidFill>
            </a:endParaRPr>
          </a:p>
          <a:p>
            <a:pPr indent="-3873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eiryo"/>
              <a:buChar char="●"/>
            </a:pPr>
            <a:r>
              <a:rPr b="1" lang="en-GB" sz="2500">
                <a:solidFill>
                  <a:srgbClr val="3F3F3F"/>
                </a:solidFill>
              </a:rPr>
              <a:t>B</a:t>
            </a:r>
            <a:r>
              <a:rPr b="1" lang="en-GB" sz="2500">
                <a:solidFill>
                  <a:srgbClr val="3F3F3F"/>
                </a:solidFill>
              </a:rPr>
              <a:t>y 19</a:t>
            </a:r>
            <a:r>
              <a:rPr b="1" baseline="30000" lang="en-GB" sz="2500">
                <a:solidFill>
                  <a:srgbClr val="3F3F3F"/>
                </a:solidFill>
              </a:rPr>
              <a:t>th</a:t>
            </a:r>
            <a:r>
              <a:rPr b="1" lang="en-GB" sz="2500">
                <a:solidFill>
                  <a:srgbClr val="3F3F3F"/>
                </a:solidFill>
              </a:rPr>
              <a:t> April - </a:t>
            </a:r>
            <a:r>
              <a:rPr lang="en-GB" sz="2500">
                <a:solidFill>
                  <a:srgbClr val="3F3F3F"/>
                </a:solidFill>
              </a:rPr>
              <a:t>Finalize and complete the analysis</a:t>
            </a:r>
            <a:r>
              <a:rPr b="1" lang="en-GB" sz="2500">
                <a:solidFill>
                  <a:srgbClr val="3F3F3F"/>
                </a:solidFill>
              </a:rPr>
              <a:t> </a:t>
            </a:r>
            <a:endParaRPr b="1" sz="2500">
              <a:solidFill>
                <a:srgbClr val="3F3F3F"/>
              </a:solidFill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solidFill>
                <a:srgbClr val="3F3F3F"/>
              </a:solidFill>
            </a:endParaRPr>
          </a:p>
          <a:p>
            <a:pPr indent="-3873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500"/>
              <a:buChar char="●"/>
            </a:pPr>
            <a:r>
              <a:rPr b="1" lang="en-GB" sz="2500">
                <a:solidFill>
                  <a:srgbClr val="3F3F3F"/>
                </a:solidFill>
              </a:rPr>
              <a:t>B</a:t>
            </a:r>
            <a:r>
              <a:rPr b="1" lang="en-GB" sz="2500">
                <a:solidFill>
                  <a:srgbClr val="3F3F3F"/>
                </a:solidFill>
              </a:rPr>
              <a:t>y 25</a:t>
            </a:r>
            <a:r>
              <a:rPr b="1" baseline="30000" lang="en-GB" sz="2500">
                <a:solidFill>
                  <a:srgbClr val="3F3F3F"/>
                </a:solidFill>
              </a:rPr>
              <a:t>th</a:t>
            </a:r>
            <a:r>
              <a:rPr b="1" lang="en-GB" sz="2500">
                <a:solidFill>
                  <a:srgbClr val="3F3F3F"/>
                </a:solidFill>
              </a:rPr>
              <a:t> April - </a:t>
            </a:r>
            <a:r>
              <a:rPr lang="en-GB" sz="2500">
                <a:solidFill>
                  <a:srgbClr val="3F3F3F"/>
                </a:solidFill>
              </a:rPr>
              <a:t>Validate PSO logic in the code</a:t>
            </a:r>
            <a:r>
              <a:rPr b="1" lang="en-GB" sz="2500">
                <a:solidFill>
                  <a:srgbClr val="3F3F3F"/>
                </a:solidFill>
              </a:rPr>
              <a:t> </a:t>
            </a:r>
            <a:endParaRPr b="1" sz="2500">
              <a:solidFill>
                <a:srgbClr val="3F3F3F"/>
              </a:solidFill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solidFill>
                <a:srgbClr val="3F3F3F"/>
              </a:solidFill>
            </a:endParaRPr>
          </a:p>
          <a:p>
            <a:pPr indent="-3873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500"/>
              <a:buChar char="●"/>
            </a:pPr>
            <a:r>
              <a:rPr b="1" lang="en-GB" sz="2500">
                <a:solidFill>
                  <a:srgbClr val="3F3F3F"/>
                </a:solidFill>
              </a:rPr>
              <a:t>B</a:t>
            </a:r>
            <a:r>
              <a:rPr b="1" lang="en-GB" sz="2500">
                <a:solidFill>
                  <a:srgbClr val="3F3F3F"/>
                </a:solidFill>
              </a:rPr>
              <a:t>y 25</a:t>
            </a:r>
            <a:r>
              <a:rPr b="1" baseline="30000" lang="en-GB" sz="2500">
                <a:solidFill>
                  <a:srgbClr val="3F3F3F"/>
                </a:solidFill>
              </a:rPr>
              <a:t>th</a:t>
            </a:r>
            <a:r>
              <a:rPr b="1" lang="en-GB" sz="2500">
                <a:solidFill>
                  <a:srgbClr val="3F3F3F"/>
                </a:solidFill>
              </a:rPr>
              <a:t> April - </a:t>
            </a:r>
            <a:r>
              <a:rPr lang="en-GB" sz="2500">
                <a:solidFill>
                  <a:srgbClr val="3F3F3F"/>
                </a:solidFill>
              </a:rPr>
              <a:t>Optimize the code (if required</a:t>
            </a:r>
            <a:r>
              <a:rPr b="1" lang="en-GB" sz="2500">
                <a:solidFill>
                  <a:srgbClr val="3F3F3F"/>
                </a:solidFill>
              </a:rPr>
              <a:t>)</a:t>
            </a:r>
            <a:endParaRPr b="1" sz="2500">
              <a:solidFill>
                <a:srgbClr val="3F3F3F"/>
              </a:solidFill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solidFill>
                <a:srgbClr val="3F3F3F"/>
              </a:solidFill>
            </a:endParaRPr>
          </a:p>
          <a:p>
            <a:pPr indent="-3873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500"/>
              <a:buChar char="●"/>
            </a:pPr>
            <a:r>
              <a:rPr b="1" lang="en-GB" sz="2500">
                <a:solidFill>
                  <a:srgbClr val="3F3F3F"/>
                </a:solidFill>
              </a:rPr>
              <a:t>By </a:t>
            </a:r>
            <a:r>
              <a:rPr b="1" lang="en-GB" sz="2500">
                <a:solidFill>
                  <a:srgbClr val="3F3F3F"/>
                </a:solidFill>
              </a:rPr>
              <a:t>May 3</a:t>
            </a:r>
            <a:r>
              <a:rPr b="1" baseline="30000" lang="en-GB" sz="2500">
                <a:solidFill>
                  <a:srgbClr val="3F3F3F"/>
                </a:solidFill>
              </a:rPr>
              <a:t>rd</a:t>
            </a:r>
            <a:r>
              <a:rPr b="1" lang="en-GB" sz="2500">
                <a:solidFill>
                  <a:srgbClr val="3F3F3F"/>
                </a:solidFill>
              </a:rPr>
              <a:t> - </a:t>
            </a:r>
            <a:r>
              <a:rPr lang="en-GB" sz="2500">
                <a:solidFill>
                  <a:srgbClr val="3F3F3F"/>
                </a:solidFill>
              </a:rPr>
              <a:t>Complete report</a:t>
            </a:r>
            <a:endParaRPr sz="2500">
              <a:solidFill>
                <a:srgbClr val="3F3F3F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5"/>
          <p:cNvSpPr txBox="1"/>
          <p:nvPr>
            <p:ph type="title"/>
          </p:nvPr>
        </p:nvSpPr>
        <p:spPr>
          <a:xfrm>
            <a:off x="6276175" y="3801926"/>
            <a:ext cx="4855500" cy="706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109725" spcFirstLastPara="1" rIns="109725" wrap="square" tIns="1097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Meiryo"/>
              <a:buNone/>
            </a:pPr>
            <a:r>
              <a:rPr lang="en-GB" sz="40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Thank You</a:t>
            </a:r>
            <a:endParaRPr sz="4000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">
  <a:themeElements>
    <a:clrScheme name="SketchLines">
      <a:dk1>
        <a:srgbClr val="000000"/>
      </a:dk1>
      <a:lt1>
        <a:srgbClr val="FFFFFF"/>
      </a:lt1>
      <a:dk2>
        <a:srgbClr val="564E4E"/>
      </a:dk2>
      <a:lt2>
        <a:srgbClr val="EEEBE2"/>
      </a:lt2>
      <a:accent1>
        <a:srgbClr val="E54837"/>
      </a:accent1>
      <a:accent2>
        <a:srgbClr val="947F53"/>
      </a:accent2>
      <a:accent3>
        <a:srgbClr val="BE8D64"/>
      </a:accent3>
      <a:accent4>
        <a:srgbClr val="E0C171"/>
      </a:accent4>
      <a:accent5>
        <a:srgbClr val="968572"/>
      </a:accent5>
      <a:accent6>
        <a:srgbClr val="855D5D"/>
      </a:accent6>
      <a:hlink>
        <a:srgbClr val="CC9900"/>
      </a:hlink>
      <a:folHlink>
        <a:srgbClr val="96A9A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2024-02-22T12:57:12Z</dcterms:created>
  <dc:creator>Tousif Ahmed Syed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